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0" r:id="rId5"/>
    <p:sldId id="261" r:id="rId6"/>
    <p:sldId id="263" r:id="rId7"/>
    <p:sldId id="325" r:id="rId8"/>
    <p:sldId id="326" r:id="rId9"/>
    <p:sldId id="327" r:id="rId10"/>
    <p:sldId id="328" r:id="rId11"/>
    <p:sldId id="409" r:id="rId12"/>
    <p:sldId id="456" r:id="rId13"/>
    <p:sldId id="410" r:id="rId14"/>
    <p:sldId id="412" r:id="rId15"/>
    <p:sldId id="413" r:id="rId16"/>
    <p:sldId id="414" r:id="rId17"/>
    <p:sldId id="415" r:id="rId18"/>
    <p:sldId id="416" r:id="rId19"/>
    <p:sldId id="457" r:id="rId20"/>
    <p:sldId id="417" r:id="rId21"/>
    <p:sldId id="418" r:id="rId22"/>
    <p:sldId id="372" r:id="rId23"/>
    <p:sldId id="329" r:id="rId24"/>
    <p:sldId id="330" r:id="rId25"/>
    <p:sldId id="331" r:id="rId26"/>
    <p:sldId id="332" r:id="rId27"/>
    <p:sldId id="333" r:id="rId28"/>
    <p:sldId id="340" r:id="rId29"/>
    <p:sldId id="341" r:id="rId30"/>
    <p:sldId id="264" r:id="rId31"/>
    <p:sldId id="269" r:id="rId32"/>
    <p:sldId id="289" r:id="rId33"/>
    <p:sldId id="290" r:id="rId34"/>
    <p:sldId id="291" r:id="rId35"/>
    <p:sldId id="292" r:id="rId36"/>
    <p:sldId id="293" r:id="rId37"/>
    <p:sldId id="294" r:id="rId38"/>
    <p:sldId id="270" r:id="rId39"/>
    <p:sldId id="275" r:id="rId40"/>
    <p:sldId id="276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38" r:id="rId54"/>
    <p:sldId id="311" r:id="rId55"/>
    <p:sldId id="312" r:id="rId56"/>
    <p:sldId id="334" r:id="rId57"/>
    <p:sldId id="335" r:id="rId58"/>
    <p:sldId id="288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4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88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1. 导入所需的库：</a:t>
            </a:r>
            <a:endParaRPr lang="zh-CN" altLang="en-US"/>
          </a:p>
          <a:p>
            <a:r>
              <a:rPr lang="zh-CN" altLang="en-US"/>
              <a:t>   - selenium：用于网页自动化操作</a:t>
            </a:r>
            <a:endParaRPr lang="zh-CN" altLang="en-US"/>
          </a:p>
          <a:p>
            <a:r>
              <a:rPr lang="zh-CN" altLang="en-US"/>
              <a:t>   - selenium.webdriver.common.by：用于定位网页元素</a:t>
            </a:r>
            <a:endParaRPr lang="zh-CN" altLang="en-US"/>
          </a:p>
          <a:p>
            <a:r>
              <a:rPr lang="zh-CN" altLang="en-US"/>
              <a:t>   - time：用于等待</a:t>
            </a:r>
            <a:endParaRPr lang="zh-CN" altLang="en-US"/>
          </a:p>
          <a:p>
            <a:r>
              <a:rPr lang="zh-CN" altLang="en-US"/>
              <a:t>2. 创建一个Chrome浏览器实例并最大化窗口。</a:t>
            </a:r>
            <a:endParaRPr lang="zh-CN" altLang="en-US"/>
          </a:p>
          <a:p>
            <a:r>
              <a:rPr lang="zh-CN" altLang="en-US"/>
              <a:t>3. 使用get()方法打开指定的网页。</a:t>
            </a:r>
            <a:endParaRPr lang="zh-CN" altLang="en-US"/>
          </a:p>
          <a:p>
            <a:r>
              <a:rPr lang="zh-CN" altLang="en-US"/>
              <a:t>4. 等待2秒，然后定位页面上的搜索框，输入关键词“大数据”。</a:t>
            </a:r>
            <a:endParaRPr lang="zh-CN" altLang="en-US"/>
          </a:p>
          <a:p>
            <a:r>
              <a:rPr lang="zh-CN" altLang="en-US"/>
              <a:t>5. 点击搜索按钮。</a:t>
            </a:r>
            <a:endParaRPr lang="zh-CN" altLang="en-US"/>
          </a:p>
          <a:p>
            <a:r>
              <a:rPr lang="zh-CN" altLang="en-US"/>
              <a:t>6. 获取当前页面的截图并保存为second.png。</a:t>
            </a:r>
            <a:endParaRPr lang="zh-CN" altLang="en-US"/>
          </a:p>
          <a:p>
            <a:r>
              <a:rPr lang="zh-CN" altLang="en-US"/>
              <a:t>7. 打印搜索后的网址。</a:t>
            </a:r>
            <a:endParaRPr lang="zh-CN" altLang="en-US"/>
          </a:p>
          <a:p>
            <a:r>
              <a:rPr lang="zh-CN" altLang="en-US"/>
              <a:t>8. 回退一步。</a:t>
            </a:r>
            <a:endParaRPr lang="zh-CN" altLang="en-US"/>
          </a:p>
          <a:p>
            <a:r>
              <a:rPr lang="zh-CN" altLang="en-US"/>
              <a:t>9. 打印回退后的网址。</a:t>
            </a:r>
            <a:endParaRPr lang="zh-CN" altLang="en-US"/>
          </a:p>
          <a:p>
            <a:r>
              <a:rPr lang="zh-CN" altLang="en-US"/>
              <a:t>10. 向前一页。</a:t>
            </a:r>
            <a:endParaRPr lang="zh-CN" altLang="en-US"/>
          </a:p>
          <a:p>
            <a:r>
              <a:rPr lang="zh-CN" altLang="en-US"/>
              <a:t>11. 打印向前一页后的网址。</a:t>
            </a:r>
            <a:endParaRPr lang="zh-CN" altLang="en-US"/>
          </a:p>
          <a:p>
            <a:r>
              <a:rPr lang="zh-CN" altLang="en-US"/>
              <a:t>12. 刷新页面。</a:t>
            </a:r>
            <a:endParaRPr lang="zh-CN" altLang="en-US"/>
          </a:p>
          <a:p>
            <a:r>
              <a:rPr lang="zh-CN" altLang="en-US"/>
              <a:t>13. 打印刷新后的网址。</a:t>
            </a:r>
            <a:endParaRPr lang="zh-CN" altLang="en-US"/>
          </a:p>
          <a:p>
            <a:r>
              <a:rPr lang="zh-CN" altLang="en-US"/>
              <a:t>14. 获取窗口大小并打印。</a:t>
            </a:r>
            <a:endParaRPr lang="zh-CN" altLang="en-US"/>
          </a:p>
          <a:p>
            <a:r>
              <a:rPr lang="zh-CN" altLang="en-US"/>
              <a:t>15. 获取当前窗口坐标并打印。</a:t>
            </a:r>
            <a:endParaRPr lang="zh-CN" altLang="en-US"/>
          </a:p>
          <a:p>
            <a:r>
              <a:rPr lang="zh-CN" altLang="en-US"/>
              <a:t>16. 关闭当前窗口。</a:t>
            </a:r>
            <a:endParaRPr lang="zh-CN" altLang="en-US"/>
          </a:p>
          <a:p>
            <a:r>
              <a:rPr lang="zh-CN" altLang="en-US"/>
              <a:t>17. 退出整个应用程序。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1. 导入所需的库：</a:t>
            </a:r>
            <a:endParaRPr lang="zh-CN" altLang="en-US"/>
          </a:p>
          <a:p>
            <a:r>
              <a:rPr lang="zh-CN" altLang="en-US"/>
              <a:t>   - selenium：用于网页自动化操作</a:t>
            </a:r>
            <a:endParaRPr lang="zh-CN" altLang="en-US"/>
          </a:p>
          <a:p>
            <a:r>
              <a:rPr lang="zh-CN" altLang="en-US"/>
              <a:t>   - selenium.webdriver.common.by：用于定位网页元素</a:t>
            </a:r>
            <a:endParaRPr lang="zh-CN" altLang="en-US"/>
          </a:p>
          <a:p>
            <a:r>
              <a:rPr lang="zh-CN" altLang="en-US"/>
              <a:t>   - time：用于等待</a:t>
            </a:r>
            <a:endParaRPr lang="zh-CN" altLang="en-US"/>
          </a:p>
          <a:p>
            <a:r>
              <a:rPr lang="zh-CN" altLang="en-US"/>
              <a:t>2. 创建一个Chrome浏览器实例并最大化窗口。</a:t>
            </a:r>
            <a:endParaRPr lang="zh-CN" altLang="en-US"/>
          </a:p>
          <a:p>
            <a:r>
              <a:rPr lang="zh-CN" altLang="en-US"/>
              <a:t>3. 使用get()方法打开指定的网页。</a:t>
            </a:r>
            <a:endParaRPr lang="zh-CN" altLang="en-US"/>
          </a:p>
          <a:p>
            <a:r>
              <a:rPr lang="zh-CN" altLang="en-US"/>
              <a:t>4. 等待2秒，然后定位页面上的搜索框，输入关键词“大数据”。</a:t>
            </a:r>
            <a:endParaRPr lang="zh-CN" altLang="en-US"/>
          </a:p>
          <a:p>
            <a:r>
              <a:rPr lang="zh-CN" altLang="en-US"/>
              <a:t>5. 点击搜索按钮。</a:t>
            </a:r>
            <a:endParaRPr lang="zh-CN" altLang="en-US"/>
          </a:p>
          <a:p>
            <a:r>
              <a:rPr lang="zh-CN" altLang="en-US"/>
              <a:t>6. 获取当前页面的截图并保存为second.png。</a:t>
            </a:r>
            <a:endParaRPr lang="zh-CN" altLang="en-US"/>
          </a:p>
          <a:p>
            <a:r>
              <a:rPr lang="zh-CN" altLang="en-US"/>
              <a:t>7. 打印搜索后的网址。</a:t>
            </a:r>
            <a:endParaRPr lang="zh-CN" altLang="en-US"/>
          </a:p>
          <a:p>
            <a:r>
              <a:rPr lang="zh-CN" altLang="en-US"/>
              <a:t>8. 回退一步。</a:t>
            </a:r>
            <a:endParaRPr lang="zh-CN" altLang="en-US"/>
          </a:p>
          <a:p>
            <a:r>
              <a:rPr lang="zh-CN" altLang="en-US"/>
              <a:t>9. 打印回退后的网址。</a:t>
            </a:r>
            <a:endParaRPr lang="zh-CN" altLang="en-US"/>
          </a:p>
          <a:p>
            <a:r>
              <a:rPr lang="zh-CN" altLang="en-US"/>
              <a:t>10. 向前一页。</a:t>
            </a:r>
            <a:endParaRPr lang="zh-CN" altLang="en-US"/>
          </a:p>
          <a:p>
            <a:r>
              <a:rPr lang="zh-CN" altLang="en-US"/>
              <a:t>11. 打印向前一页后的网址。</a:t>
            </a:r>
            <a:endParaRPr lang="zh-CN" altLang="en-US"/>
          </a:p>
          <a:p>
            <a:r>
              <a:rPr lang="zh-CN" altLang="en-US"/>
              <a:t>12. 刷新页面。</a:t>
            </a:r>
            <a:endParaRPr lang="zh-CN" altLang="en-US"/>
          </a:p>
          <a:p>
            <a:r>
              <a:rPr lang="zh-CN" altLang="en-US"/>
              <a:t>13. 打印刷新后的网址。</a:t>
            </a:r>
            <a:endParaRPr lang="zh-CN" altLang="en-US"/>
          </a:p>
          <a:p>
            <a:r>
              <a:rPr lang="zh-CN" altLang="en-US"/>
              <a:t>14. 获取窗口大小并打印。</a:t>
            </a:r>
            <a:endParaRPr lang="zh-CN" altLang="en-US"/>
          </a:p>
          <a:p>
            <a:r>
              <a:rPr lang="zh-CN" altLang="en-US"/>
              <a:t>15. 获取当前窗口坐标并打印。</a:t>
            </a:r>
            <a:endParaRPr lang="zh-CN" altLang="en-US"/>
          </a:p>
          <a:p>
            <a:r>
              <a:rPr lang="zh-CN" altLang="en-US"/>
              <a:t>16. 关闭当前窗口。</a:t>
            </a:r>
            <a:endParaRPr lang="zh-CN" altLang="en-US"/>
          </a:p>
          <a:p>
            <a:r>
              <a:rPr lang="zh-CN" altLang="en-US"/>
              <a:t>17. 退出整个应用程序。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1. 导入selenium库的webdriver模块，用于创建和操作浏览器实例。</a:t>
            </a:r>
            <a:endParaRPr lang="zh-CN" altLang="en-US"/>
          </a:p>
          <a:p>
            <a:r>
              <a:rPr lang="zh-CN" altLang="en-US"/>
              <a:t>2. 创建一个Chrome浏览器实例。</a:t>
            </a:r>
            <a:endParaRPr lang="zh-CN" altLang="en-US"/>
          </a:p>
          <a:p>
            <a:r>
              <a:rPr lang="zh-CN" altLang="en-US"/>
              <a:t>3. 使用get()方法打开网址。</a:t>
            </a:r>
            <a:endParaRPr lang="zh-CN" altLang="en-US"/>
          </a:p>
          <a:p>
            <a:r>
              <a:rPr lang="zh-CN" altLang="en-US"/>
              <a:t>4. 使用implicitly_wait()方法让浏览器等待3秒，以便页面加载完成。</a:t>
            </a:r>
            <a:endParaRPr lang="zh-CN" altLang="en-US"/>
          </a:p>
          <a:p>
            <a:r>
              <a:rPr lang="zh-CN" altLang="en-US"/>
              <a:t>5. 获取浏览器中的所有cookies，并将其存储在all_cookies列表中。</a:t>
            </a:r>
            <a:endParaRPr lang="zh-CN" altLang="en-US"/>
          </a:p>
          <a:p>
            <a:r>
              <a:rPr lang="zh-CN" altLang="en-US"/>
              <a:t>6. 遍历all_cookies列表，打印每个cookie的名称和值。</a:t>
            </a:r>
            <a:endParaRPr lang="zh-CN" altLang="en-US"/>
          </a:p>
          <a:p>
            <a:r>
              <a:rPr lang="zh-CN" altLang="en-US"/>
              <a:t>7. 获取指定名称（在此例中为"uid"）的cookie值，并打印出来。</a:t>
            </a:r>
            <a:endParaRPr lang="zh-CN" altLang="en-US"/>
          </a:p>
          <a:p>
            <a:r>
              <a:rPr lang="zh-CN" altLang="en-US"/>
              <a:t>8. 添加一个新的cookie</a:t>
            </a:r>
            <a:endParaRPr lang="zh-CN" altLang="en-US"/>
          </a:p>
          <a:p>
            <a:r>
              <a:rPr lang="zh-CN" altLang="en-US"/>
              <a:t>9. 使用delete_cookie()方法删除指定名称的cookie。</a:t>
            </a:r>
            <a:endParaRPr lang="zh-CN" altLang="en-US"/>
          </a:p>
          <a:p>
            <a:r>
              <a:rPr lang="zh-CN" altLang="en-US"/>
              <a:t>10. 使用delete_all_cookies()方法删除所有cookies。</a:t>
            </a:r>
            <a:endParaRPr lang="zh-CN" altLang="en-US"/>
          </a:p>
          <a:p>
            <a:r>
              <a:rPr lang="zh-CN" altLang="en-US"/>
              <a:t>11. 关闭浏览器实例。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1. 导入selenium库的webdriver模块，用于创建和操作浏览器实例。</a:t>
            </a:r>
            <a:endParaRPr lang="zh-CN" altLang="en-US"/>
          </a:p>
          <a:p>
            <a:r>
              <a:rPr lang="zh-CN" altLang="en-US"/>
              <a:t>2. 创建一个Chrome浏览器实例。</a:t>
            </a:r>
            <a:endParaRPr lang="zh-CN" altLang="en-US"/>
          </a:p>
          <a:p>
            <a:r>
              <a:rPr lang="zh-CN" altLang="en-US"/>
              <a:t>3. 使用get()方法打开网址。</a:t>
            </a:r>
            <a:endParaRPr lang="zh-CN" altLang="en-US"/>
          </a:p>
          <a:p>
            <a:r>
              <a:rPr lang="zh-CN" altLang="en-US"/>
              <a:t>4. 使用implicitly_wait()方法让浏览器等待3秒，以便页面加载完成。</a:t>
            </a:r>
            <a:endParaRPr lang="zh-CN" altLang="en-US"/>
          </a:p>
          <a:p>
            <a:r>
              <a:rPr lang="zh-CN" altLang="en-US"/>
              <a:t>5. 获取浏览器中的所有cookies，并将其存储在all_cookies列表中。</a:t>
            </a:r>
            <a:endParaRPr lang="zh-CN" altLang="en-US"/>
          </a:p>
          <a:p>
            <a:r>
              <a:rPr lang="zh-CN" altLang="en-US"/>
              <a:t>6. 遍历all_cookies列表，打印每个cookie的名称和值。</a:t>
            </a:r>
            <a:endParaRPr lang="zh-CN" altLang="en-US"/>
          </a:p>
          <a:p>
            <a:r>
              <a:rPr lang="zh-CN" altLang="en-US"/>
              <a:t>7. 获取指定名称（在此例中为"uid"）的cookie值，并打印出来。</a:t>
            </a:r>
            <a:endParaRPr lang="zh-CN" altLang="en-US"/>
          </a:p>
          <a:p>
            <a:r>
              <a:rPr lang="zh-CN" altLang="en-US"/>
              <a:t>8. 添加一个新的cookie</a:t>
            </a:r>
            <a:endParaRPr lang="zh-CN" altLang="en-US"/>
          </a:p>
          <a:p>
            <a:r>
              <a:rPr lang="zh-CN" altLang="en-US"/>
              <a:t>9. 使用delete_cookie()方法删除指定名称的cookie。</a:t>
            </a:r>
            <a:endParaRPr lang="zh-CN" altLang="en-US"/>
          </a:p>
          <a:p>
            <a:r>
              <a:rPr lang="zh-CN" altLang="en-US"/>
              <a:t>10. 使用delete_all_cookies()方法删除所有cookies。</a:t>
            </a:r>
            <a:endParaRPr lang="zh-CN" altLang="en-US"/>
          </a:p>
          <a:p>
            <a:r>
              <a:rPr lang="zh-CN" altLang="en-US"/>
              <a:t>11. 关闭浏览器实例。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以上程序，分别通过id属性、class属性和XPath来获取元素，三者最终爬取得到的结果是一致的。其中获取元素的方法有多种，上面是比较常用的三种方式。除了这三种以外，还能通过name 、tag_name与css_selector等方式。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程序代码共分为两部分：一部分为JavaScript代码，一部分为Python代码。由于JavaScript依赖Crypto.js、存数据库依赖Pymysql，这些须提前准备完毕。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_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430" y="260648"/>
            <a:ext cx="1224137" cy="576064"/>
          </a:xfrm>
          <a:prstGeom prst="rect">
            <a:avLst/>
          </a:prstGeom>
        </p:spPr>
      </p:pic>
      <p:grpSp>
        <p:nvGrpSpPr>
          <p:cNvPr id="20" name="组 7"/>
          <p:cNvGrpSpPr/>
          <p:nvPr userDrawn="1"/>
        </p:nvGrpSpPr>
        <p:grpSpPr>
          <a:xfrm>
            <a:off x="3503713" y="3696447"/>
            <a:ext cx="8688288" cy="1344149"/>
            <a:chOff x="2652042" y="3039561"/>
            <a:chExt cx="6498309" cy="1008112"/>
          </a:xfrm>
          <a:solidFill>
            <a:srgbClr val="C00000">
              <a:alpha val="74000"/>
            </a:srgbClr>
          </a:solidFill>
        </p:grpSpPr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2771800" y="3039561"/>
              <a:ext cx="6378551" cy="10081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652042" y="3039561"/>
              <a:ext cx="54101" cy="1008112"/>
            </a:xfrm>
            <a:prstGeom prst="rect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3695700" y="3735657"/>
            <a:ext cx="8303683" cy="788671"/>
          </a:xfrm>
        </p:spPr>
        <p:txBody>
          <a:bodyPr>
            <a:normAutofit/>
          </a:bodyPr>
          <a:lstStyle>
            <a:lvl1pPr marL="0" indent="0">
              <a:buNone/>
              <a:defRPr sz="3735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3695700" y="4407731"/>
            <a:ext cx="8303683" cy="575733"/>
          </a:xfrm>
        </p:spPr>
        <p:txBody>
          <a:bodyPr>
            <a:normAutofit/>
          </a:bodyPr>
          <a:lstStyle>
            <a:lvl1pPr marL="0" indent="0">
              <a:buNone/>
              <a:defRPr sz="186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副标题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77.xml"/><Relationship Id="rId4" Type="http://schemas.openxmlformats.org/officeDocument/2006/relationships/image" Target="../media/image6.png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79.xml"/><Relationship Id="rId3" Type="http://schemas.openxmlformats.org/officeDocument/2006/relationships/image" Target="../media/image7.png"/><Relationship Id="rId2" Type="http://schemas.openxmlformats.org/officeDocument/2006/relationships/tags" Target="../tags/tag78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81.xml"/><Relationship Id="rId3" Type="http://schemas.openxmlformats.org/officeDocument/2006/relationships/image" Target="../media/image8.png"/><Relationship Id="rId2" Type="http://schemas.openxmlformats.org/officeDocument/2006/relationships/tags" Target="../tags/tag80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83.xml"/><Relationship Id="rId3" Type="http://schemas.openxmlformats.org/officeDocument/2006/relationships/image" Target="../media/image9.png"/><Relationship Id="rId2" Type="http://schemas.openxmlformats.org/officeDocument/2006/relationships/tags" Target="../tags/tag8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85.xml"/><Relationship Id="rId3" Type="http://schemas.openxmlformats.org/officeDocument/2006/relationships/image" Target="../media/image10.png"/><Relationship Id="rId2" Type="http://schemas.openxmlformats.org/officeDocument/2006/relationships/tags" Target="../tags/tag84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87.xml"/><Relationship Id="rId3" Type="http://schemas.openxmlformats.org/officeDocument/2006/relationships/image" Target="../media/image11.png"/><Relationship Id="rId2" Type="http://schemas.openxmlformats.org/officeDocument/2006/relationships/tags" Target="../tags/tag86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6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8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1.png"/><Relationship Id="rId1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0.png"/><Relationship Id="rId1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7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4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86810" y="3954145"/>
            <a:ext cx="3831590" cy="78867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网络爬虫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技术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0855" y="257175"/>
            <a:ext cx="1162050" cy="5524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7426325" y="1956435"/>
            <a:ext cx="25133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运行结果如图所示：</a:t>
            </a:r>
            <a:endParaRPr lang="zh-CN" altLang="en-US"/>
          </a:p>
        </p:txBody>
      </p:sp>
      <p:pic>
        <p:nvPicPr>
          <p:cNvPr id="7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21070" y="2551430"/>
            <a:ext cx="5978525" cy="425259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0" y="1661160"/>
            <a:ext cx="6801485" cy="313817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from selenium import webdriver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from selenium.webdriver.common.by import By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import time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# 创建一个webdriver.Chrome实例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driver = webdriver.Chrome()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driver.maximize_window()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  <a:buFontTx/>
            </a:pPr>
            <a:endParaRPr lang="zh-CN" altLang="en-US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# 访问指定网址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driver.get('http://www.techlabplt.com:8080/BD-PC/zhaopin.html')</a:t>
            </a:r>
            <a:endParaRPr lang="zh-CN" altLang="en-US"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time.sleep(2)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51815" y="1555115"/>
            <a:ext cx="1017079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fontAlgn="auto">
              <a:lnSpc>
                <a:spcPct val="150000"/>
              </a:lnSpc>
              <a:buFont typeface="+mj-lt"/>
              <a:buAutoNum type="arabicPeriod" startAt="2"/>
            </a:pPr>
            <a:r>
              <a:rPr lang="zh-CN" altLang="en-US" b="0">
                <a:latin typeface="+mn-ea"/>
                <a:cs typeface="+mn-ea"/>
              </a:rPr>
              <a:t>定位页面上的搜索框，输入关键词“大数据”；</a:t>
            </a:r>
            <a:r>
              <a:rPr lang="zh-CN" b="0">
                <a:latin typeface="+mn-ea"/>
                <a:cs typeface="+mn-ea"/>
              </a:rPr>
              <a:t>基于上述运行结果，使用</a:t>
            </a:r>
            <a:r>
              <a:rPr lang="en-US" b="0">
                <a:latin typeface="+mn-ea"/>
                <a:cs typeface="+mn-ea"/>
              </a:rPr>
              <a:t>XPATH</a:t>
            </a:r>
            <a:r>
              <a:rPr lang="zh-CN" b="0">
                <a:latin typeface="+mn-ea"/>
                <a:cs typeface="+mn-ea"/>
              </a:rPr>
              <a:t>查找属性，自动完成输入关键字并点击搜索，即可完成此功能。添加如下代码：</a:t>
            </a:r>
            <a:endParaRPr lang="zh-CN" altLang="en-US" b="0">
              <a:latin typeface="+mn-ea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9390" y="4704715"/>
            <a:ext cx="2603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运行结果如图所示：</a:t>
            </a:r>
            <a:endParaRPr lang="zh-CN" altLang="en-US">
              <a:sym typeface="+mn-ea"/>
            </a:endParaRPr>
          </a:p>
        </p:txBody>
      </p:sp>
      <p:pic>
        <p:nvPicPr>
          <p:cNvPr id="9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34598" y="3346450"/>
            <a:ext cx="5272405" cy="351155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278130" y="2893060"/>
            <a:ext cx="9207500" cy="903605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zh-CN" b="0"/>
              <a:t>driver.find_element(By.XPATH, value='//*[@id="app"]/div[1]/div/div/form/input').send_keys(u'大数据')</a:t>
            </a:r>
            <a:endParaRPr lang="zh-CN" b="0"/>
          </a:p>
          <a:p>
            <a:pPr indent="0"/>
            <a:r>
              <a:rPr lang="zh-CN" b="0"/>
              <a:t>driver.find_element(By.XPATH, value='//*[@id="app"]/div[1]/a').click()</a:t>
            </a:r>
            <a:endParaRPr lang="zh-CN" b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08330" y="1546860"/>
            <a:ext cx="111867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buFont typeface="+mj-lt"/>
              <a:buAutoNum type="arabicPeriod" startAt="3"/>
            </a:pPr>
            <a:r>
              <a:rPr lang="zh-CN" altLang="en-US" b="0"/>
              <a:t>使用Driver的driver.get_screenshot_as_file(filename)属性获取当前页面的截图并保存，添加如下代码：：</a:t>
            </a:r>
            <a:endParaRPr lang="zh-CN" altLang="en-US" b="0"/>
          </a:p>
        </p:txBody>
      </p:sp>
      <p:sp>
        <p:nvSpPr>
          <p:cNvPr id="2" name="文本框 1"/>
          <p:cNvSpPr txBox="1"/>
          <p:nvPr/>
        </p:nvSpPr>
        <p:spPr>
          <a:xfrm>
            <a:off x="699135" y="2048510"/>
            <a:ext cx="5080000" cy="1198880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b="0"/>
              <a:t>driver.get_screenshot_as_file('./second.png')</a:t>
            </a:r>
            <a:endParaRPr lang="zh-CN" altLang="en-US" b="0"/>
          </a:p>
          <a:p>
            <a:pPr indent="0"/>
            <a:endParaRPr lang="zh-CN" altLang="en-US" b="0"/>
          </a:p>
          <a:p>
            <a:pPr indent="0"/>
            <a:r>
              <a:rPr lang="zh-CN" altLang="en-US" b="0"/>
              <a:t>time.sleep(2)</a:t>
            </a:r>
            <a:endParaRPr lang="zh-CN" altLang="en-US" b="0"/>
          </a:p>
          <a:p>
            <a:pPr indent="0"/>
            <a:r>
              <a:rPr lang="zh-CN" altLang="en-US" b="0"/>
              <a:t>print('after search: ', driver.current_url)</a:t>
            </a:r>
            <a:endParaRPr lang="zh-CN" altLang="en-US" b="0"/>
          </a:p>
        </p:txBody>
      </p:sp>
      <p:pic>
        <p:nvPicPr>
          <p:cNvPr id="7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28820" y="3268980"/>
            <a:ext cx="5687060" cy="35350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469390" y="4704715"/>
            <a:ext cx="2603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运行结果如图所示：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08330" y="1538605"/>
            <a:ext cx="108032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buFont typeface="+mj-lt"/>
              <a:buAutoNum type="arabicPeriod" startAt="4"/>
            </a:pPr>
            <a:r>
              <a:rPr lang="zh-CN" altLang="en-US" b="0"/>
              <a:t>使用Driver的driver.back()回退到上一页，加入Back属性即可查看到有一个回退的操作，添加如下代码：</a:t>
            </a:r>
            <a:endParaRPr lang="zh-CN" altLang="en-US" b="0"/>
          </a:p>
        </p:txBody>
      </p:sp>
      <p:sp>
        <p:nvSpPr>
          <p:cNvPr id="2" name="文本框 1"/>
          <p:cNvSpPr txBox="1"/>
          <p:nvPr/>
        </p:nvSpPr>
        <p:spPr>
          <a:xfrm>
            <a:off x="608330" y="2019300"/>
            <a:ext cx="7771130" cy="1753235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b="0"/>
              <a:t>#点击首页</a:t>
            </a:r>
            <a:endParaRPr lang="zh-CN" altLang="en-US" b="0"/>
          </a:p>
          <a:p>
            <a:pPr indent="0"/>
            <a:r>
              <a:rPr lang="zh-CN" altLang="en-US" b="0"/>
              <a:t>driver.find_element(By.XPATH, value='//*[@id="menu0"]/a').click()</a:t>
            </a:r>
            <a:endParaRPr lang="zh-CN" altLang="en-US" b="0"/>
          </a:p>
          <a:p>
            <a:pPr indent="0"/>
            <a:r>
              <a:rPr lang="zh-CN" altLang="en-US" b="0"/>
              <a:t>time.sleep(5)</a:t>
            </a:r>
            <a:endParaRPr lang="zh-CN" altLang="en-US" b="0"/>
          </a:p>
          <a:p>
            <a:pPr indent="0"/>
            <a:r>
              <a:rPr lang="zh-CN" altLang="en-US" b="0"/>
              <a:t># 回退一步，回退到上一页，</a:t>
            </a:r>
            <a:endParaRPr lang="zh-CN" altLang="en-US" b="0"/>
          </a:p>
          <a:p>
            <a:pPr indent="0"/>
            <a:r>
              <a:rPr lang="zh-CN" altLang="en-US" b="0"/>
              <a:t>driver.back() </a:t>
            </a:r>
            <a:endParaRPr lang="zh-CN" altLang="en-US" b="0"/>
          </a:p>
          <a:p>
            <a:pPr indent="0"/>
            <a:r>
              <a:rPr lang="zh-CN" altLang="en-US" b="0"/>
              <a:t>print('back to: ', driver.current_url)</a:t>
            </a:r>
            <a:endParaRPr lang="zh-CN" altLang="en-US" b="0"/>
          </a:p>
        </p:txBody>
      </p:sp>
      <p:pic>
        <p:nvPicPr>
          <p:cNvPr id="9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092700" y="2795905"/>
            <a:ext cx="5878830" cy="38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70815" y="4704715"/>
            <a:ext cx="5139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运行结果如图所示（</a:t>
            </a:r>
            <a:r>
              <a:rPr lang="zh-CN" altLang="en-US">
                <a:sym typeface="+mn-ea"/>
              </a:rPr>
              <a:t>最后回到了招聘页面）</a:t>
            </a:r>
            <a:r>
              <a:rPr lang="zh-CN" altLang="en-US">
                <a:sym typeface="+mn-ea"/>
              </a:rPr>
              <a:t>：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08330" y="1622425"/>
            <a:ext cx="111607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fontAlgn="auto">
              <a:lnSpc>
                <a:spcPct val="150000"/>
              </a:lnSpc>
              <a:buFont typeface="+mj-lt"/>
              <a:buAutoNum type="arabicPeriod" startAt="5"/>
            </a:pPr>
            <a:r>
              <a:rPr lang="zh-CN" altLang="en-US" b="0"/>
              <a:t>使用Driver的driver.forward()向前一页，加入Forward属性即可查看到有一个向前滚动了一页的操作，添加如下代码：</a:t>
            </a:r>
            <a:endParaRPr lang="zh-CN" altLang="en-US" b="0"/>
          </a:p>
        </p:txBody>
      </p:sp>
      <p:sp>
        <p:nvSpPr>
          <p:cNvPr id="2" name="文本框 1"/>
          <p:cNvSpPr txBox="1"/>
          <p:nvPr/>
        </p:nvSpPr>
        <p:spPr>
          <a:xfrm>
            <a:off x="699135" y="2748597"/>
            <a:ext cx="5080000" cy="2030095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b="0"/>
              <a:t># 向前一页</a:t>
            </a:r>
            <a:endParaRPr lang="zh-CN" altLang="en-US" b="0"/>
          </a:p>
          <a:p>
            <a:pPr indent="0"/>
            <a:r>
              <a:rPr lang="zh-CN" altLang="en-US" b="0"/>
              <a:t>driver.forward()</a:t>
            </a:r>
            <a:endParaRPr lang="zh-CN" altLang="en-US" b="0"/>
          </a:p>
          <a:p>
            <a:pPr indent="0"/>
            <a:r>
              <a:rPr lang="zh-CN" altLang="en-US" b="0"/>
              <a:t>print('forward to: ', driver.current_url)</a:t>
            </a:r>
            <a:endParaRPr lang="zh-CN" altLang="en-US" b="0"/>
          </a:p>
          <a:p>
            <a:pPr indent="0"/>
            <a:r>
              <a:rPr lang="zh-CN" altLang="en-US" b="0"/>
              <a:t>time.sleep(2)</a:t>
            </a:r>
            <a:endParaRPr lang="zh-CN" altLang="en-US" b="0"/>
          </a:p>
          <a:p>
            <a:pPr indent="0"/>
            <a:endParaRPr lang="zh-CN" altLang="en-US" b="0"/>
          </a:p>
          <a:p>
            <a:pPr indent="0"/>
            <a:r>
              <a:rPr lang="zh-CN" altLang="en-US" b="0"/>
              <a:t>driver.refresh()  # refresh</a:t>
            </a:r>
            <a:endParaRPr lang="zh-CN" altLang="en-US" b="0"/>
          </a:p>
          <a:p>
            <a:pPr indent="0"/>
            <a:r>
              <a:rPr lang="zh-CN" altLang="en-US" b="0"/>
              <a:t>print('refresh: ', driver.current_url)</a:t>
            </a:r>
            <a:endParaRPr lang="zh-CN" altLang="en-US" b="0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79135" y="2454275"/>
            <a:ext cx="5770245" cy="43497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1101725" y="5337175"/>
            <a:ext cx="3877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运行结果如图所示，最后回到了首页：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08330" y="1527810"/>
            <a:ext cx="106184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fontAlgn="auto">
              <a:lnSpc>
                <a:spcPct val="150000"/>
              </a:lnSpc>
              <a:buFont typeface="+mj-lt"/>
              <a:buAutoNum type="arabicPeriod" startAt="6"/>
            </a:pPr>
            <a:r>
              <a:rPr b="0"/>
              <a:t>使用Driver的driver.get_window_size()获取窗口大小，driver.get_window_position()获取当前窗口坐标，driver.close()关闭当前窗口，driver.quit()退出程序，添加如下代码：</a:t>
            </a:r>
            <a:endParaRPr b="0"/>
          </a:p>
        </p:txBody>
      </p:sp>
      <p:sp>
        <p:nvSpPr>
          <p:cNvPr id="2" name="文本框 1"/>
          <p:cNvSpPr txBox="1"/>
          <p:nvPr/>
        </p:nvSpPr>
        <p:spPr>
          <a:xfrm>
            <a:off x="608330" y="2449513"/>
            <a:ext cx="5080000" cy="3692525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b="0"/>
              <a:t># 获取窗口大小</a:t>
            </a:r>
            <a:endParaRPr lang="zh-CN" altLang="en-US" b="0"/>
          </a:p>
          <a:p>
            <a:pPr indent="0"/>
            <a:r>
              <a:rPr lang="zh-CN" altLang="en-US" b="0"/>
              <a:t>window_size = driver.get_window_size()</a:t>
            </a:r>
            <a:endParaRPr lang="zh-CN" altLang="en-US" b="0"/>
          </a:p>
          <a:p>
            <a:pPr indent="0"/>
            <a:r>
              <a:rPr lang="zh-CN" altLang="en-US" b="0"/>
              <a:t>print(window_size)</a:t>
            </a:r>
            <a:endParaRPr lang="zh-CN" altLang="en-US" b="0"/>
          </a:p>
          <a:p>
            <a:pPr indent="0"/>
            <a:r>
              <a:rPr lang="zh-CN" altLang="en-US" b="0"/>
              <a:t># 获取当前窗口坐标</a:t>
            </a:r>
            <a:endParaRPr lang="zh-CN" altLang="en-US" b="0"/>
          </a:p>
          <a:p>
            <a:pPr indent="0"/>
            <a:r>
              <a:rPr lang="zh-CN" altLang="en-US" b="0"/>
              <a:t>coordinate = driver.get_window_position()</a:t>
            </a:r>
            <a:endParaRPr lang="zh-CN" altLang="en-US" b="0"/>
          </a:p>
          <a:p>
            <a:pPr indent="0"/>
            <a:r>
              <a:rPr lang="zh-CN" altLang="en-US" b="0"/>
              <a:t>print(coordinate)</a:t>
            </a:r>
            <a:endParaRPr lang="zh-CN" altLang="en-US" b="0"/>
          </a:p>
          <a:p>
            <a:pPr indent="0"/>
            <a:r>
              <a:rPr lang="zh-CN" altLang="en-US" b="0"/>
              <a:t>time.sleep(2)</a:t>
            </a:r>
            <a:endParaRPr lang="zh-CN" altLang="en-US" b="0"/>
          </a:p>
          <a:p>
            <a:pPr indent="0"/>
            <a:endParaRPr lang="zh-CN" altLang="en-US" b="0"/>
          </a:p>
          <a:p>
            <a:pPr indent="0"/>
            <a:r>
              <a:rPr lang="zh-CN" altLang="en-US" b="0"/>
              <a:t># 关闭当前窗口</a:t>
            </a:r>
            <a:endParaRPr lang="zh-CN" altLang="en-US" b="0"/>
          </a:p>
          <a:p>
            <a:pPr indent="0"/>
            <a:r>
              <a:rPr lang="zh-CN" altLang="en-US" b="0"/>
              <a:t>driver.close()</a:t>
            </a:r>
            <a:endParaRPr lang="zh-CN" altLang="en-US" b="0"/>
          </a:p>
          <a:p>
            <a:pPr indent="0"/>
            <a:endParaRPr lang="zh-CN" altLang="en-US" b="0"/>
          </a:p>
          <a:p>
            <a:pPr indent="0"/>
            <a:r>
              <a:rPr lang="zh-CN" altLang="en-US" b="0"/>
              <a:t># 退出整个应用程序</a:t>
            </a:r>
            <a:endParaRPr lang="zh-CN" altLang="en-US" b="0"/>
          </a:p>
          <a:p>
            <a:pPr indent="0"/>
            <a:r>
              <a:rPr lang="zh-CN" altLang="en-US" b="0"/>
              <a:t>driver.quit()</a:t>
            </a:r>
            <a:endParaRPr lang="zh-CN" altLang="en-US" b="0"/>
          </a:p>
        </p:txBody>
      </p:sp>
      <p:pic>
        <p:nvPicPr>
          <p:cNvPr id="7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33745" y="4049395"/>
            <a:ext cx="6265545" cy="184594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5803265" y="3452495"/>
            <a:ext cx="3877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>
                <a:sym typeface="+mn-ea"/>
              </a:rPr>
              <a:t>运行结果如图所示：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08330" y="1313815"/>
            <a:ext cx="112496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fontAlgn="auto">
              <a:lnSpc>
                <a:spcPct val="150000"/>
              </a:lnSpc>
            </a:pPr>
            <a:r>
              <a:rPr b="0"/>
              <a:t>经过上述代码，我们详细讲解了如何使用selenium驱动浏览器进行一些常规操作。在</a:t>
            </a:r>
            <a:r>
              <a:rPr lang="zh-CN" b="0"/>
              <a:t>前述</a:t>
            </a:r>
            <a:r>
              <a:rPr b="0"/>
              <a:t>表中，还有关于cookies的属性操作方法，这些操作具体应该怎么去使用呢？接下来，我们也将通过实例来详细说明它们是如何去使用的，具体的步骤如下：</a:t>
            </a:r>
            <a:endParaRPr b="0"/>
          </a:p>
          <a:p>
            <a:pPr indent="266700" fontAlgn="auto">
              <a:lnSpc>
                <a:spcPct val="150000"/>
              </a:lnSpc>
            </a:pPr>
            <a:r>
              <a:rPr b="0"/>
              <a:t>1. 导入selenium库的webdriver模块，用于创建和操作浏览器实例；</a:t>
            </a:r>
            <a:endParaRPr b="0"/>
          </a:p>
          <a:p>
            <a:pPr indent="266700" fontAlgn="auto">
              <a:lnSpc>
                <a:spcPct val="150000"/>
              </a:lnSpc>
            </a:pPr>
            <a:r>
              <a:rPr b="0"/>
              <a:t>2. 创建一个Chrome浏览器实例；</a:t>
            </a:r>
            <a:endParaRPr b="0"/>
          </a:p>
          <a:p>
            <a:pPr indent="266700" fontAlgn="auto">
              <a:lnSpc>
                <a:spcPct val="150000"/>
              </a:lnSpc>
            </a:pPr>
            <a:r>
              <a:rPr b="0"/>
              <a:t>3. 使用get()方法打开网址；</a:t>
            </a:r>
            <a:endParaRPr b="0"/>
          </a:p>
          <a:p>
            <a:pPr indent="266700" fontAlgn="auto">
              <a:lnSpc>
                <a:spcPct val="150000"/>
              </a:lnSpc>
            </a:pPr>
            <a:r>
              <a:rPr b="0"/>
              <a:t>4. 使用implicitly_wait()方法让浏览器等待3秒，以便页面加载完成；</a:t>
            </a:r>
            <a:endParaRPr b="0"/>
          </a:p>
          <a:p>
            <a:pPr indent="266700" fontAlgn="auto">
              <a:lnSpc>
                <a:spcPct val="150000"/>
              </a:lnSpc>
            </a:pPr>
            <a:r>
              <a:rPr b="0"/>
              <a:t>5. 获取浏览器中的所有cookies，并将其存储在all_cookies列表中；</a:t>
            </a:r>
            <a:endParaRPr b="0"/>
          </a:p>
          <a:p>
            <a:pPr indent="266700" fontAlgn="auto">
              <a:lnSpc>
                <a:spcPct val="150000"/>
              </a:lnSpc>
            </a:pPr>
            <a:r>
              <a:rPr b="0"/>
              <a:t>6. 循环遍历all_cookies列表，打印每个cookie的名称和值；</a:t>
            </a:r>
            <a:endParaRPr b="0"/>
          </a:p>
          <a:p>
            <a:pPr indent="266700" fontAlgn="auto">
              <a:lnSpc>
                <a:spcPct val="150000"/>
              </a:lnSpc>
            </a:pPr>
            <a:r>
              <a:rPr b="0"/>
              <a:t>7. 获取指定名称（在此例中为"uid"）的cookie值，并打印出来；</a:t>
            </a:r>
            <a:endParaRPr b="0"/>
          </a:p>
          <a:p>
            <a:pPr indent="266700" fontAlgn="auto">
              <a:lnSpc>
                <a:spcPct val="150000"/>
              </a:lnSpc>
            </a:pPr>
            <a:r>
              <a:rPr b="0"/>
              <a:t>8. 添加一个新的cookie；</a:t>
            </a:r>
            <a:endParaRPr b="0"/>
          </a:p>
          <a:p>
            <a:pPr indent="266700" fontAlgn="auto">
              <a:lnSpc>
                <a:spcPct val="150000"/>
              </a:lnSpc>
            </a:pPr>
            <a:endParaRPr b="0"/>
          </a:p>
        </p:txBody>
      </p:sp>
      <p:sp>
        <p:nvSpPr>
          <p:cNvPr id="7" name="文本框 6"/>
          <p:cNvSpPr txBox="1"/>
          <p:nvPr/>
        </p:nvSpPr>
        <p:spPr>
          <a:xfrm>
            <a:off x="5539740" y="5466080"/>
            <a:ext cx="609600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 fontAlgn="auto">
              <a:lnSpc>
                <a:spcPct val="150000"/>
              </a:lnSpc>
            </a:pPr>
            <a:r>
              <a:rPr>
                <a:sym typeface="+mn-ea"/>
              </a:rPr>
              <a:t>9. 使用delete_cookie()方法删除指定名称的cookie；</a:t>
            </a:r>
            <a:endParaRPr b="0"/>
          </a:p>
          <a:p>
            <a:pPr indent="266700" fontAlgn="auto">
              <a:lnSpc>
                <a:spcPct val="150000"/>
              </a:lnSpc>
            </a:pPr>
            <a:r>
              <a:rPr>
                <a:sym typeface="+mn-ea"/>
              </a:rPr>
              <a:t>10. 使用delete_all_cookies()方法删除所有cookies；</a:t>
            </a:r>
            <a:endParaRPr b="0"/>
          </a:p>
          <a:p>
            <a:pPr indent="266700" fontAlgn="auto">
              <a:lnSpc>
                <a:spcPct val="150000"/>
              </a:lnSpc>
            </a:pPr>
            <a:r>
              <a:rPr>
                <a:sym typeface="+mn-ea"/>
              </a:rPr>
              <a:t>11. 关闭浏览器实例。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08330" y="1313815"/>
            <a:ext cx="1124966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fontAlgn="auto">
              <a:lnSpc>
                <a:spcPct val="150000"/>
              </a:lnSpc>
            </a:pPr>
            <a:r>
              <a:rPr b="0"/>
              <a:t>根据上述分析，执行如下代码：</a:t>
            </a:r>
            <a:endParaRPr b="0"/>
          </a:p>
        </p:txBody>
      </p:sp>
      <p:sp>
        <p:nvSpPr>
          <p:cNvPr id="6" name="文本框 5"/>
          <p:cNvSpPr txBox="1"/>
          <p:nvPr/>
        </p:nvSpPr>
        <p:spPr>
          <a:xfrm>
            <a:off x="1250315" y="2132330"/>
            <a:ext cx="6163945" cy="2861310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b="0"/>
              <a:t>#导入selenium库的webdriver模块</a:t>
            </a:r>
            <a:endParaRPr lang="zh-CN" altLang="en-US" b="0"/>
          </a:p>
          <a:p>
            <a:pPr indent="0"/>
            <a:r>
              <a:rPr lang="zh-CN" altLang="en-US" b="0"/>
              <a:t>from selenium import webdriver</a:t>
            </a:r>
            <a:endParaRPr lang="zh-CN" altLang="en-US" b="0"/>
          </a:p>
          <a:p>
            <a:pPr indent="0"/>
            <a:endParaRPr lang="zh-CN" altLang="en-US" b="0"/>
          </a:p>
          <a:p>
            <a:pPr indent="0"/>
            <a:r>
              <a:rPr lang="zh-CN" altLang="en-US" b="0"/>
              <a:t># 创建Chrome浏览器实例</a:t>
            </a:r>
            <a:endParaRPr lang="zh-CN" altLang="en-US" b="0"/>
          </a:p>
          <a:p>
            <a:pPr indent="0"/>
            <a:r>
              <a:rPr lang="zh-CN" altLang="en-US" b="0"/>
              <a:t>driver = webdriver.Chrome()</a:t>
            </a:r>
            <a:endParaRPr lang="zh-CN" altLang="en-US" b="0"/>
          </a:p>
          <a:p>
            <a:pPr indent="0"/>
            <a:endParaRPr lang="zh-CN" altLang="en-US" b="0"/>
          </a:p>
          <a:p>
            <a:pPr indent="0"/>
            <a:r>
              <a:rPr lang="zh-CN" altLang="en-US" b="0"/>
              <a:t># 使用get方法打开网址</a:t>
            </a:r>
            <a:endParaRPr lang="zh-CN" altLang="en-US" b="0"/>
          </a:p>
          <a:p>
            <a:pPr indent="0"/>
            <a:r>
              <a:rPr lang="zh-CN" altLang="en-US" b="0"/>
              <a:t>driver.get("http://www.xinhuanet.com/")</a:t>
            </a:r>
            <a:endParaRPr lang="zh-CN" altLang="en-US" b="0"/>
          </a:p>
          <a:p>
            <a:pPr indent="0"/>
            <a:r>
              <a:rPr lang="zh-CN" altLang="en-US" b="0"/>
              <a:t># 隐式等待3秒</a:t>
            </a:r>
            <a:endParaRPr lang="zh-CN" altLang="en-US" b="0"/>
          </a:p>
          <a:p>
            <a:pPr indent="0"/>
            <a:r>
              <a:rPr lang="zh-CN" altLang="en-US" b="0"/>
              <a:t>driver.implicitly_wait(3)</a:t>
            </a:r>
            <a:endParaRPr lang="zh-CN" altLang="en-US" b="0"/>
          </a:p>
        </p:txBody>
      </p:sp>
      <p:sp>
        <p:nvSpPr>
          <p:cNvPr id="100" name="文本框 99"/>
          <p:cNvSpPr txBox="1"/>
          <p:nvPr/>
        </p:nvSpPr>
        <p:spPr>
          <a:xfrm>
            <a:off x="532765" y="5115560"/>
            <a:ext cx="1003173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fontAlgn="auto">
              <a:lnSpc>
                <a:spcPct val="150000"/>
              </a:lnSpc>
            </a:pPr>
            <a:r>
              <a:rPr b="0"/>
              <a:t>可以发现，上述代码采用了隐式等待。隐式等待的作用是：如果某些元素不是立即可用，那么隐式等待会告诉WebDriver去等待一定的时间后，再去查找元素。</a:t>
            </a:r>
            <a:endParaRPr b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08330" y="1466215"/>
            <a:ext cx="112496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fontAlgn="auto">
              <a:lnSpc>
                <a:spcPct val="150000"/>
              </a:lnSpc>
            </a:pPr>
            <a:r>
              <a:rPr lang="zh-CN" altLang="en-US" b="0"/>
              <a:t>基于上述代码，接下来，我们使用driver内的cookies相关的属性，将它的信息获取并打印至控制台，代码如下：</a:t>
            </a:r>
            <a:endParaRPr lang="zh-CN" altLang="en-US" b="0"/>
          </a:p>
        </p:txBody>
      </p:sp>
      <p:sp>
        <p:nvSpPr>
          <p:cNvPr id="2" name="文本框 1"/>
          <p:cNvSpPr txBox="1"/>
          <p:nvPr/>
        </p:nvSpPr>
        <p:spPr>
          <a:xfrm>
            <a:off x="1441450" y="2334895"/>
            <a:ext cx="7889875" cy="4523105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b="0"/>
              <a:t># 获取所有cookies</a:t>
            </a:r>
            <a:endParaRPr lang="zh-CN" altLang="en-US" b="0"/>
          </a:p>
          <a:p>
            <a:pPr indent="0"/>
            <a:r>
              <a:rPr lang="zh-CN" altLang="en-US" b="0"/>
              <a:t>all_cookies = driver.get_cookies()</a:t>
            </a:r>
            <a:endParaRPr lang="zh-CN" altLang="en-US" b="0"/>
          </a:p>
          <a:p>
            <a:pPr indent="0"/>
            <a:endParaRPr lang="zh-CN" altLang="en-US" b="0"/>
          </a:p>
          <a:p>
            <a:pPr indent="0"/>
            <a:r>
              <a:rPr lang="zh-CN" altLang="en-US" b="0"/>
              <a:t># 循环遍历所有cookies，并打印输出到控制台</a:t>
            </a:r>
            <a:endParaRPr lang="zh-CN" altLang="en-US" b="0"/>
          </a:p>
          <a:p>
            <a:pPr indent="0"/>
            <a:r>
              <a:rPr lang="zh-CN" altLang="en-US" b="0"/>
              <a:t>for cookie in all_cookies:</a:t>
            </a:r>
            <a:endParaRPr lang="zh-CN" altLang="en-US" b="0"/>
          </a:p>
          <a:p>
            <a:pPr indent="0"/>
            <a:r>
              <a:rPr lang="zh-CN" altLang="en-US" b="0"/>
              <a:t>    print(cookie["name"], cookie["value"])</a:t>
            </a:r>
            <a:endParaRPr lang="zh-CN" altLang="en-US" b="0"/>
          </a:p>
          <a:p>
            <a:pPr indent="0"/>
            <a:endParaRPr lang="zh-CN" altLang="en-US" b="0"/>
          </a:p>
          <a:p>
            <a:pPr indent="0"/>
            <a:r>
              <a:rPr lang="zh-CN" altLang="en-US" b="0"/>
              <a:t># 获取指定名称的cookie</a:t>
            </a:r>
            <a:endParaRPr lang="zh-CN" altLang="en-US" b="0"/>
          </a:p>
          <a:p>
            <a:pPr indent="0"/>
            <a:r>
              <a:rPr lang="zh-CN" altLang="en-US" b="0"/>
              <a:t>name = "uid"</a:t>
            </a:r>
            <a:endParaRPr lang="zh-CN" altLang="en-US" b="0"/>
          </a:p>
          <a:p>
            <a:pPr indent="0"/>
            <a:r>
              <a:rPr lang="zh-CN" altLang="en-US" b="0"/>
              <a:t>cookie_value = driver.get_cookie(name)</a:t>
            </a:r>
            <a:endParaRPr lang="zh-CN" altLang="en-US" b="0"/>
          </a:p>
          <a:p>
            <a:pPr indent="0"/>
            <a:r>
              <a:rPr lang="zh-CN" altLang="en-US" b="0"/>
              <a:t>print(f"{name}: {cookie_value}")</a:t>
            </a:r>
            <a:endParaRPr lang="zh-CN" altLang="en-US" b="0"/>
          </a:p>
          <a:p>
            <a:pPr indent="0"/>
            <a:endParaRPr lang="zh-CN" altLang="en-US" b="0"/>
          </a:p>
          <a:p>
            <a:pPr indent="0"/>
            <a:r>
              <a:rPr lang="zh-CN" altLang="en-US" b="0"/>
              <a:t># 添加cookie</a:t>
            </a:r>
            <a:endParaRPr lang="zh-CN" altLang="en-US" b="0"/>
          </a:p>
          <a:p>
            <a:pPr indent="0"/>
            <a:r>
              <a:rPr lang="zh-CN" altLang="en-US" b="0"/>
              <a:t>cookie_dict = {"name": "AABBBB", "value": "532467ahsidhsfhis34"}</a:t>
            </a:r>
            <a:endParaRPr lang="zh-CN" altLang="en-US" b="0"/>
          </a:p>
          <a:p>
            <a:pPr indent="0"/>
            <a:r>
              <a:rPr lang="zh-CN" altLang="en-US" b="0"/>
              <a:t>driver.add_cookie(cookie_dict)</a:t>
            </a:r>
            <a:endParaRPr lang="zh-CN" altLang="en-US" b="0"/>
          </a:p>
          <a:p>
            <a:pPr indent="0"/>
            <a:r>
              <a:rPr lang="zh-CN" altLang="en-US" b="0"/>
              <a:t>driver.implicitly_wait(3)</a:t>
            </a:r>
            <a:endParaRPr lang="zh-CN" altLang="en-US" b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08330" y="1717040"/>
            <a:ext cx="7807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b="0"/>
              <a:t>最后删除指定的cookie信息并关闭浏览器，代码如下：</a:t>
            </a:r>
            <a:endParaRPr lang="zh-CN" altLang="en-US" b="0"/>
          </a:p>
        </p:txBody>
      </p:sp>
      <p:sp>
        <p:nvSpPr>
          <p:cNvPr id="2" name="文本框 1"/>
          <p:cNvSpPr txBox="1"/>
          <p:nvPr/>
        </p:nvSpPr>
        <p:spPr>
          <a:xfrm>
            <a:off x="608330" y="2275523"/>
            <a:ext cx="5080000" cy="2306955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b="0"/>
              <a:t># 删除指定名称的cookiedriver.delete_cookie(name) # 删除所有cookiesdriver.delete_all_cookies() # 关闭浏览器driver.quit()</a:t>
            </a:r>
            <a:endParaRPr lang="zh-CN" altLang="en-US" b="0"/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5087620"/>
            <a:ext cx="9320530" cy="17348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99135" y="46691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运行结果如图所示：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" name="文本框 35"/>
          <p:cNvSpPr txBox="1"/>
          <p:nvPr>
            <p:custDataLst>
              <p:tags r:id="rId2"/>
            </p:custDataLst>
          </p:nvPr>
        </p:nvSpPr>
        <p:spPr>
          <a:xfrm>
            <a:off x="5721985" y="263842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4.2.1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3"/>
            </p:custDataLst>
          </p:nvPr>
        </p:nvSpPr>
        <p:spPr>
          <a:xfrm>
            <a:off x="5721985" y="336105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4.2.2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6649085" y="3231007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实施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5"/>
            </p:custDataLst>
          </p:nvPr>
        </p:nvSpPr>
        <p:spPr>
          <a:xfrm>
            <a:off x="6649085" y="2516759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Selenium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爬虫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应用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>
            <a:off x="5840095" y="2378075"/>
            <a:ext cx="5248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21985" y="1657350"/>
            <a:ext cx="522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任务</a:t>
            </a:r>
            <a:r>
              <a:rPr lang="en-US" altLang="zh-CN" sz="2400" b="1"/>
              <a:t>4</a:t>
            </a:r>
            <a:r>
              <a:rPr lang="zh-CN" altLang="en-US" sz="2400" b="1"/>
              <a:t>.</a:t>
            </a:r>
            <a:r>
              <a:rPr lang="en-US" altLang="zh-CN" sz="2400" b="1"/>
              <a:t>2</a:t>
            </a:r>
            <a:r>
              <a:rPr lang="zh-CN" altLang="en-US" sz="2400" b="1"/>
              <a:t>     使用</a:t>
            </a:r>
            <a:r>
              <a:rPr lang="en-US" altLang="zh-CN" sz="2400" b="1"/>
              <a:t>Selenium </a:t>
            </a:r>
            <a:r>
              <a:rPr lang="zh-CN" altLang="en-US" sz="2400" b="1"/>
              <a:t>模拟</a:t>
            </a:r>
            <a:r>
              <a:rPr lang="zh-CN" altLang="en-US" sz="2400" b="1"/>
              <a:t>浏览器</a:t>
            </a:r>
            <a:endParaRPr lang="zh-CN" altLang="en-US" sz="2400" b="1"/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440055" y="1729740"/>
            <a:ext cx="3470275" cy="77787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/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动态网页</a:t>
            </a: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爬取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3999230" y="1657350"/>
            <a:ext cx="76200" cy="9226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407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cxnSp>
        <p:nvCxnSpPr>
          <p:cNvPr id="2" name="直接连接符 1"/>
          <p:cNvCxnSpPr/>
          <p:nvPr>
            <p:custDataLst>
              <p:tags r:id="rId9"/>
            </p:custDataLst>
          </p:nvPr>
        </p:nvCxnSpPr>
        <p:spPr>
          <a:xfrm flipV="1">
            <a:off x="5840095" y="4803775"/>
            <a:ext cx="5389245" cy="63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721985" y="4083685"/>
            <a:ext cx="5679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任务</a:t>
            </a:r>
            <a:r>
              <a:rPr lang="en-US" altLang="zh-CN" sz="2400" b="1"/>
              <a:t>4</a:t>
            </a:r>
            <a:r>
              <a:rPr lang="zh-CN" altLang="en-US" sz="2400" b="1"/>
              <a:t>.</a:t>
            </a:r>
            <a:r>
              <a:rPr lang="en-US" altLang="zh-CN" sz="2400" b="1"/>
              <a:t>3</a:t>
            </a:r>
            <a:r>
              <a:rPr lang="zh-CN" altLang="en-US" sz="2400" b="1"/>
              <a:t>     动态网站分析与爬虫案例</a:t>
            </a:r>
            <a:r>
              <a:rPr lang="zh-CN" altLang="en-US" sz="2400" b="1"/>
              <a:t>实战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6" grpId="0"/>
      <p:bldP spid="40" grpId="0"/>
      <p:bldP spid="22" grpId="0"/>
      <p:bldP spid="23" grpId="0"/>
      <p:bldP spid="10" grpId="0"/>
      <p:bldP spid="36" grpId="1"/>
      <p:bldP spid="40" grpId="1"/>
      <p:bldP spid="22" grpId="1"/>
      <p:bldP spid="23" grpId="1"/>
      <p:bldP spid="10" grpId="1"/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466850"/>
            <a:ext cx="11250295" cy="5073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/>
            <a:r>
              <a:rPr lang="zh-CN" altLang="en-US"/>
              <a:t>在Selenium库中，find_element是一种用于定位网页内元素的方法。它可以根据不同的定位规则获取到具体的元素对象。比如：XPath、ID、Class Name、Tag Name等。</a:t>
            </a:r>
            <a:endParaRPr lang="zh-CN" altLang="en-US"/>
          </a:p>
          <a:p>
            <a:pPr indent="457200"/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find_element方法的语法如下：</a:t>
            </a:r>
            <a:endParaRPr lang="zh-CN" altLang="en-US"/>
          </a:p>
          <a:p>
            <a:r>
              <a:rPr lang="zh-CN" altLang="en-US"/>
              <a:t>find_element(by=, value=</a:t>
            </a:r>
            <a:r>
              <a:rPr lang="en-US" altLang="zh-CN"/>
              <a:t>’ ’</a:t>
            </a:r>
            <a:r>
              <a:rPr lang="zh-CN" altLang="en-US"/>
              <a:t>)，其中by的可选值如下：</a:t>
            </a:r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chemeClr val="tx1"/>
                </a:solidFill>
              </a:rPr>
              <a:t>By.XP</a:t>
            </a:r>
            <a:r>
              <a:rPr lang="en-US" altLang="zh-CN">
                <a:solidFill>
                  <a:schemeClr val="tx1"/>
                </a:solidFill>
              </a:rPr>
              <a:t>ATH</a:t>
            </a:r>
            <a:r>
              <a:rPr lang="zh-CN" altLang="en-US">
                <a:solidFill>
                  <a:schemeClr val="tx1"/>
                </a:solidFill>
              </a:rPr>
              <a:t>：通过元素的XPath属性值定位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By.ID：通过元素的id属性值定位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By.NAME：通过元素的name属性值定位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By.CLASS_NAME：通过元素的class属性值定位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By.TAG_NAME：通过元素的tag name定位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By.CSS_SELECTOR：通过元素的CSS选择器定位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>
              <a:highlight>
                <a:srgbClr val="C0C0C0"/>
              </a:highlight>
            </a:endParaRPr>
          </a:p>
          <a:p>
            <a:r>
              <a:rPr lang="zh-CN" altLang="en-US"/>
              <a:t>value参数表示定位值，具体取决于定位方式。例如：</a:t>
            </a:r>
            <a:endParaRPr lang="zh-CN" altLang="en-US"/>
          </a:p>
          <a:p>
            <a:pPr indent="457200"/>
            <a:r>
              <a:rPr lang="zh-CN" altLang="en-US"/>
              <a:t>find_element(by=By.xpath, value='//*[@id="app"]/div[5]/span')</a:t>
            </a:r>
            <a:endParaRPr lang="zh-CN" altLang="en-US"/>
          </a:p>
          <a:p>
            <a:pPr indent="457200"/>
            <a:r>
              <a:rPr lang="zh-CN" altLang="en-US"/>
              <a:t>此时find_element查找的内容为：div id 为app内的第五个div下的span 标签。</a:t>
            </a:r>
            <a:endParaRPr lang="zh-CN" altLang="en-US"/>
          </a:p>
          <a:p>
            <a:r>
              <a:rPr lang="zh-CN" altLang="en-US"/>
              <a:t>find_element方法是Selenium库中非常重要的方法之一，它可以更加便捷的获取网页中的内容。</a:t>
            </a:r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find_element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52575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本实例所使用的Chrome版本为：107.0.5304.88，Chromedriver.exe插件版本为：107.0.5304.62。将获取得到的Chromedriver.exe放至Python解析器所在的文件夹下（根据个人电脑的Python安装路径），如下图所示：</a:t>
            </a:r>
            <a:endParaRPr lang="zh-CN" altLang="en-US"/>
          </a:p>
        </p:txBody>
      </p:sp>
      <p:pic>
        <p:nvPicPr>
          <p:cNvPr id="90" name="图片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085" y="2559685"/>
            <a:ext cx="8102600" cy="4165600"/>
          </a:xfrm>
          <a:prstGeom prst="rect">
            <a:avLst/>
          </a:prstGeom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Chromedriver.exe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插件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62026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通过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初始化浏览器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对象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3335"/>
            <a:ext cx="4411980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82420"/>
            <a:ext cx="69291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通过selenium初始化浏览器对象，访问音乐网站。代码如下：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135" y="2337435"/>
            <a:ext cx="6400800" cy="313817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from selenium.webdriver import Chrome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1.通过selenium.webdriver创建Chrome浏览器对象</a:t>
            </a:r>
            <a:endParaRPr lang="zh-CN" altLang="en-US"/>
          </a:p>
          <a:p>
            <a:r>
              <a:rPr lang="zh-CN" altLang="en-US"/>
              <a:t>webBrowser = Chrome()</a:t>
            </a:r>
            <a:endParaRPr lang="zh-CN" altLang="en-US"/>
          </a:p>
          <a:p>
            <a:r>
              <a:rPr lang="zh-CN" altLang="en-US"/>
              <a:t># 2.访问音乐网站</a:t>
            </a:r>
            <a:endParaRPr lang="zh-CN" altLang="en-US"/>
          </a:p>
          <a:p>
            <a:r>
              <a:rPr lang="zh-CN" altLang="en-US"/>
              <a:t>webBrowser.get('http://www.techlabplt.com:8080/BD-PC/music.html?type=1')</a:t>
            </a:r>
            <a:endParaRPr lang="zh-CN" altLang="en-US"/>
          </a:p>
          <a:p>
            <a:r>
              <a:rPr lang="zh-CN" altLang="en-US"/>
              <a:t># 3.获取音乐网站的源代码</a:t>
            </a:r>
            <a:endParaRPr lang="zh-CN" altLang="en-US"/>
          </a:p>
          <a:p>
            <a:r>
              <a:rPr lang="zh-CN" altLang="en-US"/>
              <a:t>pageSource = webBrowser.page_source</a:t>
            </a:r>
            <a:endParaRPr lang="zh-CN" altLang="en-US"/>
          </a:p>
          <a:p>
            <a:r>
              <a:rPr lang="zh-CN" altLang="en-US"/>
              <a:t># 4.输出到控制台</a:t>
            </a:r>
            <a:endParaRPr lang="zh-CN" altLang="en-US"/>
          </a:p>
          <a:p>
            <a:r>
              <a:rPr lang="zh-CN" altLang="en-US"/>
              <a:t>print(pageSource)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879600"/>
            <a:ext cx="52743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执行Python程序，会自动打开Chrome浏览器，如图所示：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27215" y="1879600"/>
            <a:ext cx="45821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并把网站的源码输出到控制台，如图所示：</a:t>
            </a:r>
            <a:endParaRPr lang="zh-CN" altLang="en-US">
              <a:sym typeface="+mn-ea"/>
            </a:endParaRPr>
          </a:p>
        </p:txBody>
      </p:sp>
      <p:pic>
        <p:nvPicPr>
          <p:cNvPr id="95" name="图片 9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8330" y="2952115"/>
            <a:ext cx="5274310" cy="278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图片 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7215" y="2952115"/>
            <a:ext cx="5030470" cy="2713990"/>
          </a:xfrm>
          <a:prstGeom prst="rect">
            <a:avLst/>
          </a:prstGeom>
        </p:spPr>
      </p:pic>
      <p:sp>
        <p:nvSpPr>
          <p:cNvPr id="12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自动打开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Chrome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浏览器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8402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通过Selenium获取如下图所示的网页信息中的标题数据。</a:t>
            </a:r>
            <a:endParaRPr lang="zh-CN" altLang="en-US"/>
          </a:p>
        </p:txBody>
      </p:sp>
      <p:pic>
        <p:nvPicPr>
          <p:cNvPr id="97" name="图片 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282825"/>
            <a:ext cx="6492875" cy="3521075"/>
          </a:xfrm>
          <a:prstGeom prst="rect">
            <a:avLst/>
          </a:prstGeom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获取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2099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31620"/>
            <a:ext cx="65322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在古典音乐榜上，有id，class 修饰方式，那么可以通过如下代码来获取此数据：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334260"/>
            <a:ext cx="6532245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from selenium.webdriver import Chrome</a:t>
            </a:r>
            <a:endParaRPr lang="zh-CN" altLang="en-US"/>
          </a:p>
          <a:p>
            <a:r>
              <a:rPr lang="zh-CN" altLang="en-US"/>
              <a:t>from selenium.webdriver.common.by import By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1.通过selenium.webdriver创建Chrome浏览器对象</a:t>
            </a:r>
            <a:endParaRPr lang="zh-CN" altLang="en-US"/>
          </a:p>
          <a:p>
            <a:r>
              <a:rPr lang="zh-CN" altLang="en-US"/>
              <a:t>webBrowser = Chrome()</a:t>
            </a:r>
            <a:endParaRPr lang="zh-CN" altLang="en-US"/>
          </a:p>
          <a:p>
            <a:r>
              <a:rPr lang="zh-CN" altLang="en-US"/>
              <a:t># 2.访问音乐网站</a:t>
            </a:r>
            <a:endParaRPr lang="zh-CN" altLang="en-US"/>
          </a:p>
          <a:p>
            <a:r>
              <a:rPr lang="zh-CN" altLang="en-US"/>
              <a:t>webBrowser.get('http://www.techlabplt.com:8080/BD-PC/music.html?type=1')</a:t>
            </a:r>
            <a:endParaRPr lang="zh-CN" altLang="en-US"/>
          </a:p>
          <a:p>
            <a:r>
              <a:rPr lang="zh-CN" altLang="en-US"/>
              <a:t># 3.通过多种方式获取音乐网站的数据</a:t>
            </a:r>
            <a:endParaRPr lang="zh-CN" altLang="en-US"/>
          </a:p>
          <a:p>
            <a:r>
              <a:rPr lang="zh-CN" altLang="en-US"/>
              <a:t>data1 = webBrowser.find_element  (by=By.ID, value='title1')</a:t>
            </a:r>
            <a:endParaRPr lang="zh-CN" altLang="en-US"/>
          </a:p>
          <a:p>
            <a:r>
              <a:rPr lang="zh-CN" altLang="en-US"/>
              <a:t>data2 = webBrowser.find_element(by=By.xpath, </a:t>
            </a:r>
            <a:endParaRPr lang="zh-CN" altLang="en-US"/>
          </a:p>
          <a:p>
            <a:r>
              <a:rPr lang="zh-CN" altLang="en-US"/>
              <a:t>value='/html/body/div[3]/div[2]/div[1]/h3')</a:t>
            </a:r>
            <a:endParaRPr lang="zh-CN" altLang="en-US"/>
          </a:p>
          <a:p>
            <a:r>
              <a:rPr lang="zh-CN" altLang="en-US"/>
              <a:t>data3 = webBrowser.find_element(by=By.CLASS_NAME, value='title1')</a:t>
            </a:r>
            <a:endParaRPr lang="zh-CN" altLang="en-US"/>
          </a:p>
          <a:p>
            <a:r>
              <a:rPr lang="zh-CN" altLang="en-US"/>
              <a:t># 4.输出到控制台</a:t>
            </a:r>
            <a:endParaRPr lang="zh-CN" altLang="en-US"/>
          </a:p>
          <a:p>
            <a:r>
              <a:rPr lang="zh-CN" altLang="en-US"/>
              <a:t>print(data1.text, data2.text, data3.text)</a:t>
            </a:r>
            <a:endParaRPr lang="zh-CN" altLang="en-US"/>
          </a:p>
        </p:txBody>
      </p:sp>
      <p:pic>
        <p:nvPicPr>
          <p:cNvPr id="98" name="图片 9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575" y="3307398"/>
            <a:ext cx="4991100" cy="119951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7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模拟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浏览器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32099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695" y="1729105"/>
            <a:ext cx="112502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altLang="en-US"/>
              <a:t>只要对上面代码进行改造，加入无头浏览器的参数，即可实现此功能，代码如下：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254885"/>
            <a:ext cx="9609455" cy="424624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用于打开浏览器</a:t>
            </a:r>
            <a:endParaRPr lang="zh-CN" altLang="en-US"/>
          </a:p>
          <a:p>
            <a:r>
              <a:rPr lang="zh-CN" altLang="en-US"/>
              <a:t>from selenium.webdriver import Chrome</a:t>
            </a:r>
            <a:endParaRPr lang="zh-CN" altLang="en-US"/>
          </a:p>
          <a:p>
            <a:r>
              <a:rPr lang="zh-CN" altLang="en-US"/>
              <a:t># 按照什么方式查找元素</a:t>
            </a:r>
            <a:endParaRPr lang="zh-CN" altLang="en-US"/>
          </a:p>
          <a:p>
            <a:r>
              <a:rPr lang="zh-CN" altLang="en-US"/>
              <a:t>from selenium.webdriver.common.by import By</a:t>
            </a:r>
            <a:endParaRPr lang="zh-CN" altLang="en-US"/>
          </a:p>
          <a:p>
            <a:r>
              <a:rPr lang="zh-CN" altLang="en-US"/>
              <a:t># Chrome浏览器的options参数，可以设置浏览器的可选属性，比如可以设置浏览器是否显示</a:t>
            </a:r>
            <a:endParaRPr lang="zh-CN" altLang="en-US"/>
          </a:p>
          <a:p>
            <a:r>
              <a:rPr lang="zh-CN" altLang="en-US"/>
              <a:t>from selenium.webdriver.chrome.options import Options</a:t>
            </a:r>
            <a:endParaRPr lang="zh-CN" altLang="en-US"/>
          </a:p>
          <a:p>
            <a:r>
              <a:rPr lang="zh-CN" altLang="en-US"/>
              <a:t># 创建一个参数对象，用来控制chrome以无界面模式打开</a:t>
            </a:r>
            <a:endParaRPr lang="zh-CN" altLang="en-US"/>
          </a:p>
          <a:p>
            <a:r>
              <a:rPr lang="zh-CN" altLang="en-US"/>
              <a:t>chromeOption = Options ()</a:t>
            </a:r>
            <a:endParaRPr lang="zh-CN" altLang="en-US"/>
          </a:p>
          <a:p>
            <a:r>
              <a:rPr lang="zh-CN" altLang="en-US"/>
              <a:t>chromeOption.add_argument('--headless')</a:t>
            </a:r>
            <a:endParaRPr lang="zh-CN" altLang="en-US"/>
          </a:p>
          <a:p>
            <a:r>
              <a:rPr lang="zh-CN" altLang="en-US"/>
              <a:t>chromeOption.add_argument('--disable-gpu')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1.通过selenium.webdriver创建Chrome浏览器对象,加入无界面参数</a:t>
            </a:r>
            <a:endParaRPr lang="zh-CN" altLang="en-US"/>
          </a:p>
          <a:p>
            <a:r>
              <a:rPr lang="zh-CN" altLang="en-US"/>
              <a:t>webBrowser = Chrome(options=chromeOption)</a:t>
            </a:r>
            <a:endParaRPr lang="zh-CN" altLang="en-US"/>
          </a:p>
          <a:p>
            <a:r>
              <a:rPr lang="zh-CN" altLang="en-US"/>
              <a:t># 2.访问音乐网站</a:t>
            </a:r>
            <a:endParaRPr lang="zh-CN" altLang="en-US"/>
          </a:p>
          <a:p>
            <a:r>
              <a:rPr lang="zh-CN" altLang="en-US"/>
              <a:t>webBrowser.get('http://www.techlabplt.com:8080/BD-PC/music.html?type=1')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7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模拟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浏览器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32099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65605"/>
            <a:ext cx="6999605" cy="230695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3.通过多种方式获取音乐网站的数据</a:t>
            </a:r>
            <a:endParaRPr lang="zh-CN" altLang="en-US"/>
          </a:p>
          <a:p>
            <a:r>
              <a:rPr lang="zh-CN" altLang="en-US"/>
              <a:t>data1 = webBrowser.find_element(by=By.ID, value='title1')</a:t>
            </a:r>
            <a:endParaRPr lang="zh-CN" altLang="en-US"/>
          </a:p>
          <a:p>
            <a:r>
              <a:rPr lang="zh-CN" altLang="en-US"/>
              <a:t>data2 = webBrowser.find_element(by=By.xpath, </a:t>
            </a:r>
            <a:endParaRPr lang="zh-CN" altLang="en-US"/>
          </a:p>
          <a:p>
            <a:r>
              <a:rPr lang="zh-CN" altLang="en-US"/>
              <a:t>value='/html/body/div[3]/div[2]/div[1]/h3')</a:t>
            </a:r>
            <a:endParaRPr lang="zh-CN" altLang="en-US"/>
          </a:p>
          <a:p>
            <a:r>
              <a:rPr lang="zh-CN" altLang="en-US"/>
              <a:t>data3 = webBrowser.find_element(by=By.CLASS_NAME, value='title1')</a:t>
            </a:r>
            <a:endParaRPr lang="zh-CN" altLang="en-US"/>
          </a:p>
          <a:p>
            <a:r>
              <a:rPr lang="zh-CN" altLang="en-US"/>
              <a:t># 4.输出到控制台</a:t>
            </a:r>
            <a:endParaRPr lang="zh-CN" altLang="en-US"/>
          </a:p>
          <a:p>
            <a:r>
              <a:rPr lang="zh-CN" altLang="en-US"/>
              <a:t>print(data1.text, data2.text, data3.text)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4324350"/>
            <a:ext cx="74009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执行程序，在控制台输出如</a:t>
            </a:r>
            <a:r>
              <a:rPr lang="zh-CN" altLang="en-US"/>
              <a:t>下图所示的结果，并且在程序运行过程中，没有触发打开Chrome浏览器，说明无头浏览器的功能改造成功。</a:t>
            </a:r>
            <a:endParaRPr lang="zh-CN" altLang="en-US"/>
          </a:p>
        </p:txBody>
      </p:sp>
      <p:pic>
        <p:nvPicPr>
          <p:cNvPr id="98" name="图片 9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35" y="5144135"/>
            <a:ext cx="6904990" cy="165989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7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模拟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浏览器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32099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980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4.2.1    </a:t>
            </a:r>
            <a:endParaRPr lang="en-US" altLang="zh-CN" sz="4800" b="1"/>
          </a:p>
          <a:p>
            <a:r>
              <a:rPr lang="en-US" altLang="zh-CN" sz="4800" b="1"/>
              <a:t>Selenium</a:t>
            </a:r>
            <a:r>
              <a:rPr lang="zh-CN" altLang="en-US" sz="4800" b="1"/>
              <a:t>爬虫</a:t>
            </a:r>
            <a:r>
              <a:rPr lang="zh-CN" altLang="en-US" sz="4800" b="1"/>
              <a:t>应用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84655"/>
            <a:ext cx="11117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/>
            <a:r>
              <a:rPr lang="zh-CN" altLang="en-US"/>
              <a:t>大致的思路如下：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6250" y="2871470"/>
            <a:ext cx="5181600" cy="2749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/>
              <a:t>1.</a:t>
            </a:r>
            <a:r>
              <a:rPr lang="en-US" altLang="zh-CN"/>
              <a:t>  </a:t>
            </a:r>
            <a:r>
              <a:rPr lang="zh-CN" altLang="en-US"/>
              <a:t>通过Selenium加载Chrome浏览器；</a:t>
            </a:r>
            <a:endParaRPr lang="zh-CN" altLang="en-US"/>
          </a:p>
          <a:p>
            <a:pPr>
              <a:lnSpc>
                <a:spcPct val="160000"/>
              </a:lnSpc>
            </a:pPr>
            <a:r>
              <a:rPr lang="zh-CN" altLang="en-US"/>
              <a:t>2.</a:t>
            </a:r>
            <a:r>
              <a:rPr lang="en-US" altLang="zh-CN"/>
              <a:t>  </a:t>
            </a:r>
            <a:r>
              <a:rPr lang="zh-CN" altLang="en-US"/>
              <a:t>找到所有音乐数据的li标签，如</a:t>
            </a:r>
            <a:r>
              <a:rPr lang="zh-CN" altLang="en-US"/>
              <a:t>右图所示；</a:t>
            </a:r>
            <a:endParaRPr lang="zh-CN" altLang="en-US"/>
          </a:p>
          <a:p>
            <a:pPr>
              <a:lnSpc>
                <a:spcPct val="160000"/>
              </a:lnSpc>
            </a:pPr>
            <a:r>
              <a:rPr lang="zh-CN" altLang="en-US"/>
              <a:t>3.</a:t>
            </a:r>
            <a:r>
              <a:rPr lang="en-US" altLang="zh-CN"/>
              <a:t>  </a:t>
            </a:r>
            <a:r>
              <a:rPr lang="zh-CN" altLang="en-US"/>
              <a:t>循环遍历每个li，点击进入播放页面；</a:t>
            </a:r>
            <a:endParaRPr lang="zh-CN" altLang="en-US"/>
          </a:p>
          <a:p>
            <a:pPr>
              <a:lnSpc>
                <a:spcPct val="160000"/>
              </a:lnSpc>
            </a:pPr>
            <a:r>
              <a:rPr lang="zh-CN" altLang="en-US"/>
              <a:t>4.</a:t>
            </a:r>
            <a:r>
              <a:rPr lang="en-US" altLang="zh-CN"/>
              <a:t>  </a:t>
            </a:r>
            <a:r>
              <a:rPr lang="zh-CN" altLang="en-US"/>
              <a:t>Selenium 切换Chrome浏览器到播放页面；</a:t>
            </a:r>
            <a:endParaRPr lang="zh-CN" altLang="en-US"/>
          </a:p>
          <a:p>
            <a:pPr>
              <a:lnSpc>
                <a:spcPct val="160000"/>
              </a:lnSpc>
            </a:pPr>
            <a:r>
              <a:rPr lang="zh-CN" altLang="en-US"/>
              <a:t>5.</a:t>
            </a:r>
            <a:r>
              <a:rPr lang="en-US" altLang="zh-CN"/>
              <a:t>  </a:t>
            </a:r>
            <a:r>
              <a:rPr lang="zh-CN" altLang="en-US"/>
              <a:t>获取播放地址；</a:t>
            </a:r>
            <a:endParaRPr lang="zh-CN" altLang="en-US"/>
          </a:p>
          <a:p>
            <a:pPr>
              <a:lnSpc>
                <a:spcPct val="160000"/>
              </a:lnSpc>
            </a:pPr>
            <a:r>
              <a:rPr lang="zh-CN" altLang="en-US"/>
              <a:t>6.</a:t>
            </a:r>
            <a:r>
              <a:rPr lang="en-US" altLang="zh-CN"/>
              <a:t>  </a:t>
            </a:r>
            <a:r>
              <a:rPr lang="zh-CN" altLang="en-US"/>
              <a:t>下载音乐文件，关闭播放页面。</a:t>
            </a:r>
            <a:endParaRPr lang="zh-CN" altLang="en-US"/>
          </a:p>
        </p:txBody>
      </p:sp>
      <p:pic>
        <p:nvPicPr>
          <p:cNvPr id="100" name="图片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0895" y="2503805"/>
            <a:ext cx="5483225" cy="348551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获取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32099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9029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4.2    </a:t>
            </a:r>
            <a:endParaRPr lang="en-US" altLang="zh-CN" sz="4800" b="1"/>
          </a:p>
          <a:p>
            <a:r>
              <a:rPr lang="zh-CN" altLang="en-US" sz="4800" b="1"/>
              <a:t>使用</a:t>
            </a:r>
            <a:r>
              <a:rPr lang="en-US" altLang="zh-CN" sz="4800" b="1"/>
              <a:t>Selenium</a:t>
            </a:r>
            <a:r>
              <a:rPr lang="zh-CN" altLang="en-US" sz="4800" b="1"/>
              <a:t>模拟</a:t>
            </a:r>
            <a:r>
              <a:rPr lang="zh-CN" altLang="en-US" sz="4800" b="1"/>
              <a:t>浏览器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2621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程序代码如下：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794510"/>
            <a:ext cx="8093710" cy="489648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from selenium.webdriver import Chrome, ActionChains</a:t>
            </a:r>
            <a:endParaRPr lang="zh-CN" altLang="en-US"/>
          </a:p>
          <a:p>
            <a:r>
              <a:rPr lang="zh-CN" altLang="en-US"/>
              <a:t>from selenium.webdriver.common.by import By</a:t>
            </a:r>
            <a:endParaRPr lang="zh-CN" altLang="en-US"/>
          </a:p>
          <a:p>
            <a:r>
              <a:rPr lang="zh-CN" altLang="en-US"/>
              <a:t>from selenium.webdriver.chrome.options import Options</a:t>
            </a:r>
            <a:endParaRPr lang="zh-CN" altLang="en-US"/>
          </a:p>
          <a:p>
            <a:r>
              <a:rPr lang="zh-CN" altLang="en-US"/>
              <a:t>import time</a:t>
            </a:r>
            <a:endParaRPr lang="zh-CN" altLang="en-US"/>
          </a:p>
          <a:p>
            <a:r>
              <a:rPr lang="zh-CN" altLang="en-US"/>
              <a:t>import requests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'''根据传递过来的网址，获取response数据返回</a:t>
            </a:r>
            <a:endParaRPr lang="zh-CN" altLang="en-US"/>
          </a:p>
          <a:p>
            <a:r>
              <a:rPr lang="zh-CN" altLang="en-US"/>
              <a:t>url：网站地址'''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def get_response(url):</a:t>
            </a:r>
            <a:endParaRPr lang="zh-CN" altLang="en-US"/>
          </a:p>
          <a:p>
            <a:r>
              <a:rPr lang="zh-CN" altLang="en-US"/>
              <a:t>    # 发送请求</a:t>
            </a:r>
            <a:endParaRPr lang="zh-CN" altLang="en-US"/>
          </a:p>
          <a:p>
            <a:r>
              <a:rPr lang="zh-CN" altLang="en-US"/>
              <a:t>    headers = {</a:t>
            </a:r>
            <a:endParaRPr lang="zh-CN" altLang="en-US"/>
          </a:p>
          <a:p>
            <a:r>
              <a:rPr lang="zh-CN" altLang="en-US"/>
              <a:t>        "user-agent": "Mozilla/5.0 (Windows NT 10.0; Win64; x64) AppleWebKit/537.36 (KHTML, like Gecko) Chrome/102.0.5005.63 Safari/537.36"}</a:t>
            </a:r>
            <a:endParaRPr lang="zh-CN" altLang="en-US"/>
          </a:p>
          <a:p>
            <a:r>
              <a:rPr lang="zh-CN" altLang="en-US"/>
              <a:t>    response = requests.get(url=url, headers=headers)</a:t>
            </a:r>
            <a:endParaRPr lang="zh-CN" altLang="en-US"/>
          </a:p>
          <a:p>
            <a:r>
              <a:rPr lang="zh-CN" altLang="en-US"/>
              <a:t>    return response</a:t>
            </a:r>
            <a:endParaRPr lang="zh-CN" altLang="en-US"/>
          </a:p>
        </p:txBody>
      </p:sp>
      <p:sp>
        <p:nvSpPr>
          <p:cNvPr id="9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获取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99135" y="1292860"/>
            <a:ext cx="32099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49705"/>
            <a:ext cx="7345680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'''根据传递过来的title, play_url来保存数据</a:t>
            </a:r>
            <a:endParaRPr lang="zh-CN" altLang="en-US"/>
          </a:p>
          <a:p>
            <a:r>
              <a:rPr lang="zh-CN" altLang="en-US"/>
              <a:t>title：文件名</a:t>
            </a:r>
            <a:endParaRPr lang="zh-CN" altLang="en-US"/>
          </a:p>
          <a:p>
            <a:r>
              <a:rPr lang="zh-CN" altLang="en-US"/>
              <a:t>play_url：音乐文件所在的URL'''</a:t>
            </a:r>
            <a:endParaRPr lang="zh-CN" altLang="en-US"/>
          </a:p>
          <a:p>
            <a:r>
              <a:rPr lang="zh-CN" altLang="en-US"/>
              <a:t>def save(title, play_url):</a:t>
            </a:r>
            <a:endParaRPr lang="zh-CN" altLang="en-US"/>
          </a:p>
          <a:p>
            <a:r>
              <a:rPr lang="zh-CN" altLang="en-US"/>
              <a:t>    # 获取音乐文件</a:t>
            </a:r>
            <a:endParaRPr lang="zh-CN" altLang="en-US"/>
          </a:p>
          <a:p>
            <a:r>
              <a:rPr lang="zh-CN" altLang="en-US"/>
              <a:t>    music_content = get_response(play_url).content</a:t>
            </a:r>
            <a:endParaRPr lang="zh-CN" altLang="en-US"/>
          </a:p>
          <a:p>
            <a:r>
              <a:rPr lang="zh-CN" altLang="en-US"/>
              <a:t>    # 保存文件</a:t>
            </a:r>
            <a:endParaRPr lang="zh-CN" altLang="en-US"/>
          </a:p>
          <a:p>
            <a:r>
              <a:rPr lang="zh-CN" altLang="en-US"/>
              <a:t>    with open('D:\\musicDir\\' + title + '.mp3', mode='wb') as f:</a:t>
            </a:r>
            <a:endParaRPr lang="zh-CN" altLang="en-US"/>
          </a:p>
          <a:p>
            <a:r>
              <a:rPr lang="zh-CN" altLang="en-US"/>
              <a:t>        f.write(music_content)</a:t>
            </a:r>
            <a:endParaRPr lang="zh-CN" altLang="en-US"/>
          </a:p>
          <a:p>
            <a:r>
              <a:rPr lang="zh-CN" altLang="en-US"/>
              <a:t>        print(title, '保存成功')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创建一个参数对象，用来控制chrome以无界面模式打开</a:t>
            </a:r>
            <a:endParaRPr lang="zh-CN" altLang="en-US"/>
          </a:p>
          <a:p>
            <a:r>
              <a:rPr lang="zh-CN" altLang="en-US"/>
              <a:t>chromeOption = Options()</a:t>
            </a:r>
            <a:endParaRPr lang="zh-CN" altLang="en-US"/>
          </a:p>
          <a:p>
            <a:r>
              <a:rPr lang="zh-CN" altLang="en-US"/>
              <a:t>chromeOption.add_argument('--headless')</a:t>
            </a:r>
            <a:endParaRPr lang="zh-CN" altLang="en-US"/>
          </a:p>
          <a:p>
            <a:r>
              <a:rPr lang="zh-CN" altLang="en-US"/>
              <a:t>chromeOption.add_argument('--disable-gpu')</a:t>
            </a:r>
            <a:endParaRPr lang="zh-CN" altLang="en-US"/>
          </a:p>
          <a:p>
            <a:r>
              <a:rPr lang="zh-CN" altLang="en-US"/>
              <a:t># 1.通过selenium.webdriver创建Chrome浏览器对象,加入无界面参数</a:t>
            </a:r>
            <a:endParaRPr lang="zh-CN" altLang="en-US"/>
          </a:p>
          <a:p>
            <a:r>
              <a:rPr lang="zh-CN" altLang="en-US"/>
              <a:t>webBrowser = Chrome(options=chromeOption)</a:t>
            </a:r>
            <a:endParaRPr lang="zh-CN" altLang="en-US"/>
          </a:p>
          <a:p>
            <a:r>
              <a:rPr lang="zh-CN" altLang="en-US"/>
              <a:t>#webBrowser.implicitly_wait(5)</a:t>
            </a:r>
            <a:endParaRPr lang="zh-CN" altLang="en-US"/>
          </a:p>
          <a:p>
            <a:r>
              <a:rPr lang="zh-CN" altLang="en-US"/>
              <a:t>#webBrowser = Chrome()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获取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32099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53845"/>
            <a:ext cx="7853045" cy="50774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2.访问音乐网站</a:t>
            </a:r>
            <a:endParaRPr lang="zh-CN" altLang="en-US"/>
          </a:p>
          <a:p>
            <a:r>
              <a:rPr lang="zh-CN" altLang="en-US"/>
              <a:t>webBrowser.get('http://www.techlabplt.com:8080/BD-PC/music.html?type=1')</a:t>
            </a:r>
            <a:endParaRPr lang="zh-CN" altLang="en-US"/>
          </a:p>
          <a:p>
            <a:r>
              <a:rPr lang="zh-CN" altLang="en-US"/>
              <a:t># 3.睡几秒，让前端异步数据获取得到。（有可能异步数据的加载稍慢）</a:t>
            </a:r>
            <a:endParaRPr lang="zh-CN" altLang="en-US"/>
          </a:p>
          <a:p>
            <a:r>
              <a:rPr lang="zh-CN" altLang="en-US"/>
              <a:t>time.sleep(5)</a:t>
            </a:r>
            <a:endParaRPr lang="zh-CN" altLang="en-US"/>
          </a:p>
          <a:p>
            <a:r>
              <a:rPr lang="zh-CN" altLang="en-US"/>
              <a:t># 4.通过xpath方式获取音乐网站的数据</a:t>
            </a:r>
            <a:endParaRPr lang="zh-CN" altLang="en-US"/>
          </a:p>
          <a:p>
            <a:r>
              <a:rPr lang="zh-CN" altLang="en-US"/>
              <a:t>musicList = webBrowser.find_elements(by=By.xpath, value='//*[@id="app"]/div/ul/li')</a:t>
            </a:r>
            <a:endParaRPr lang="zh-CN" altLang="en-US"/>
          </a:p>
          <a:p>
            <a:r>
              <a:rPr lang="zh-CN" altLang="en-US"/>
              <a:t>print(len(musicList))</a:t>
            </a:r>
            <a:endParaRPr lang="zh-CN" altLang="en-US"/>
          </a:p>
          <a:p>
            <a:r>
              <a:rPr lang="zh-CN" altLang="en-US"/>
              <a:t># 5.循环遍历musicList数据</a:t>
            </a:r>
            <a:endParaRPr lang="zh-CN" altLang="en-US"/>
          </a:p>
          <a:p>
            <a:r>
              <a:rPr lang="zh-CN" altLang="en-US"/>
              <a:t>for music in musicList:</a:t>
            </a:r>
            <a:endParaRPr lang="zh-CN" altLang="en-US"/>
          </a:p>
          <a:p>
            <a:r>
              <a:rPr lang="zh-CN" altLang="en-US"/>
              <a:t>    # 6.切换到Chrome浏览器第一个选项卡页面</a:t>
            </a:r>
            <a:endParaRPr lang="zh-CN" altLang="en-US"/>
          </a:p>
          <a:p>
            <a:r>
              <a:rPr lang="zh-CN" altLang="en-US"/>
              <a:t>    windows = webBrowser.window_handles</a:t>
            </a:r>
            <a:endParaRPr lang="zh-CN" altLang="en-US"/>
          </a:p>
          <a:p>
            <a:r>
              <a:rPr lang="zh-CN" altLang="en-US"/>
              <a:t>    webBrowser.switch_to.window(windows[0])</a:t>
            </a:r>
            <a:endParaRPr lang="zh-CN" altLang="en-US"/>
          </a:p>
          <a:p>
            <a:r>
              <a:rPr lang="zh-CN" altLang="en-US"/>
              <a:t>    time.sleep(2)</a:t>
            </a:r>
            <a:endParaRPr lang="zh-CN" altLang="en-US"/>
          </a:p>
          <a:p>
            <a:r>
              <a:rPr lang="zh-CN" altLang="en-US"/>
              <a:t>    # 7.获取音乐名称</a:t>
            </a:r>
            <a:endParaRPr lang="zh-CN" altLang="en-US"/>
          </a:p>
          <a:p>
            <a:r>
              <a:rPr lang="zh-CN" altLang="en-US"/>
              <a:t>    musicName = str(music.find_element(by=By.xpath, value='./a').text)</a:t>
            </a:r>
            <a:endParaRPr lang="zh-CN" altLang="en-US"/>
          </a:p>
          <a:p>
            <a:r>
              <a:rPr lang="zh-CN" altLang="en-US"/>
              <a:t>    print(musicName)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获取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32099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14475"/>
            <a:ext cx="6787515" cy="45231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8.点击此音乐的链接</a:t>
            </a:r>
            <a:endParaRPr lang="zh-CN" altLang="en-US"/>
          </a:p>
          <a:p>
            <a:r>
              <a:rPr lang="zh-CN" altLang="en-US"/>
              <a:t>    musicClick = ActionChains(webBrowser)</a:t>
            </a:r>
            <a:endParaRPr lang="zh-CN" altLang="en-US"/>
          </a:p>
          <a:p>
            <a:r>
              <a:rPr lang="zh-CN" altLang="en-US"/>
              <a:t>    musicClick.move_to_element(music).click(music).perform()</a:t>
            </a:r>
            <a:endParaRPr lang="zh-CN" altLang="en-US"/>
          </a:p>
          <a:p>
            <a:r>
              <a:rPr lang="zh-CN" altLang="en-US"/>
              <a:t>    #music.click()</a:t>
            </a:r>
            <a:endParaRPr lang="zh-CN" altLang="en-US"/>
          </a:p>
          <a:p>
            <a:r>
              <a:rPr lang="zh-CN" altLang="en-US"/>
              <a:t>    # 9.切换到Chrome浏览器最后一个选项卡页面</a:t>
            </a:r>
            <a:endParaRPr lang="zh-CN" altLang="en-US"/>
          </a:p>
          <a:p>
            <a:r>
              <a:rPr lang="zh-CN" altLang="en-US"/>
              <a:t>    windows = webBrowser.window_handles</a:t>
            </a:r>
            <a:endParaRPr lang="zh-CN" altLang="en-US"/>
          </a:p>
          <a:p>
            <a:r>
              <a:rPr lang="zh-CN" altLang="en-US"/>
              <a:t>    webBrowser.switch_to.window(windows[-1])</a:t>
            </a:r>
            <a:endParaRPr lang="zh-CN" altLang="en-US"/>
          </a:p>
          <a:p>
            <a:r>
              <a:rPr lang="zh-CN" altLang="en-US"/>
              <a:t>    # 10.获取页面中的audio的src</a:t>
            </a:r>
            <a:endParaRPr lang="zh-CN" altLang="en-US"/>
          </a:p>
          <a:p>
            <a:r>
              <a:rPr lang="zh-CN" altLang="en-US"/>
              <a:t>    time.sleep(2)</a:t>
            </a:r>
            <a:endParaRPr lang="zh-CN" altLang="en-US"/>
          </a:p>
          <a:p>
            <a:r>
              <a:rPr lang="zh-CN" altLang="en-US"/>
              <a:t>musicUrl = webBrowser.find_element(by=By.xpath,</a:t>
            </a:r>
            <a:endParaRPr lang="zh-CN" altLang="en-US"/>
          </a:p>
          <a:p>
            <a:r>
              <a:rPr lang="zh-CN" altLang="en-US"/>
              <a:t>value='// *[ @ id = "mp3audio"]').get_attribute('src')</a:t>
            </a:r>
            <a:endParaRPr lang="zh-CN" altLang="en-US"/>
          </a:p>
          <a:p>
            <a:r>
              <a:rPr lang="zh-CN" altLang="en-US"/>
              <a:t>print(musicUrl)</a:t>
            </a:r>
            <a:endParaRPr lang="zh-CN" altLang="en-US"/>
          </a:p>
          <a:p>
            <a:r>
              <a:rPr lang="zh-CN" altLang="en-US"/>
              <a:t># 11.保存音乐文件到本地.</a:t>
            </a:r>
            <a:endParaRPr lang="zh-CN" altLang="en-US"/>
          </a:p>
          <a:p>
            <a:r>
              <a:rPr lang="zh-CN" altLang="en-US"/>
              <a:t>save(musicName, musicUrl)</a:t>
            </a:r>
            <a:endParaRPr lang="zh-CN" altLang="en-US"/>
          </a:p>
          <a:p>
            <a:r>
              <a:rPr lang="zh-CN" altLang="en-US"/>
              <a:t># 12.关闭音乐播放窗口</a:t>
            </a:r>
            <a:endParaRPr lang="zh-CN" altLang="en-US"/>
          </a:p>
          <a:p>
            <a:r>
              <a:rPr lang="zh-CN" altLang="en-US"/>
              <a:t>webBrowser.close()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获取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32099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889760"/>
            <a:ext cx="1798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控制台输出</a:t>
            </a:r>
            <a:r>
              <a:rPr lang="zh-CN" altLang="en-US"/>
              <a:t>如下：</a:t>
            </a:r>
            <a:endParaRPr lang="zh-CN" altLang="en-US"/>
          </a:p>
        </p:txBody>
      </p:sp>
      <p:pic>
        <p:nvPicPr>
          <p:cNvPr id="101" name="图片 1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479040"/>
            <a:ext cx="5460365" cy="3192780"/>
          </a:xfrm>
          <a:prstGeom prst="rect">
            <a:avLst/>
          </a:prstGeom>
        </p:spPr>
      </p:pic>
      <p:pic>
        <p:nvPicPr>
          <p:cNvPr id="102" name="图片 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2479040"/>
            <a:ext cx="4927600" cy="31927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81800" y="1889760"/>
            <a:ext cx="2489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所获取的音乐</a:t>
            </a:r>
            <a:r>
              <a:rPr lang="zh-CN" altLang="en-US"/>
              <a:t>文件：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获取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32099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839595"/>
            <a:ext cx="1125029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在使用Selenium实现批量获取音乐数据的过程中，有以下几点需要注意：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1.</a:t>
            </a:r>
            <a:r>
              <a:rPr lang="en-US" altLang="zh-CN"/>
              <a:t>    </a:t>
            </a:r>
            <a:r>
              <a:rPr lang="zh-CN" altLang="en-US"/>
              <a:t>每一个请求与获取之间，需要使进程暂停几秒。具体的数值在测试的过程中去适配，以达到异步请求数据加载完毕。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2.</a:t>
            </a:r>
            <a:r>
              <a:rPr lang="en-US" altLang="zh-CN"/>
              <a:t>    </a:t>
            </a:r>
            <a:r>
              <a:rPr lang="zh-CN" altLang="en-US"/>
              <a:t>当点击播放的时候，此时Chrome浏览器有两个页面，需要做页面切换。当点击获取音乐下载地址的时候，通过webBrowser.switch_to.window(windows[-1])切换到第一个页面窗口；当获取到音乐下载地址的时候，通过webBrowser.close()关闭页面窗口；当开始循环遍历的时候，通过webBrowser.switch_to.window(windows[0])，再次切回到第一个窗口页面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3.</a:t>
            </a:r>
            <a:r>
              <a:rPr lang="en-US" altLang="zh-CN"/>
              <a:t>    </a:t>
            </a:r>
            <a:r>
              <a:rPr lang="zh-CN" altLang="en-US"/>
              <a:t>在点击音乐链接时，没有</a:t>
            </a:r>
            <a:r>
              <a:rPr lang="zh-CN" altLang="en-US"/>
              <a:t>直接使用Click方法，而是通过ActionChains来使用musicClick.move_to_element(music).click(music).perform()的原因是Click方法窗口很容易被遮挡而报错。使用再Click可以避免此问题。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4.</a:t>
            </a:r>
            <a:r>
              <a:rPr lang="en-US" altLang="zh-CN"/>
              <a:t>    </a:t>
            </a:r>
            <a:r>
              <a:rPr lang="zh-CN" altLang="en-US"/>
              <a:t>在调试程序时，不要使用Selenium无头浏览器。等程序调试完毕后，再加上此功能。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73964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需要注意的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点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9135" y="1313815"/>
            <a:ext cx="4302760" cy="1524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98215" y="3130550"/>
            <a:ext cx="67094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4.2.2    </a:t>
            </a:r>
            <a:r>
              <a:rPr lang="zh-CN" altLang="en-US" sz="4800" b="1"/>
              <a:t>任务</a:t>
            </a:r>
            <a:r>
              <a:rPr lang="zh-CN" altLang="en-US" sz="4800" b="1"/>
              <a:t>实施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99135" y="555625"/>
            <a:ext cx="2350135" cy="73152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2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2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2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61365" y="1238250"/>
            <a:ext cx="1289685" cy="444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64640"/>
            <a:ext cx="4135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任务</a:t>
            </a:r>
            <a:r>
              <a:rPr lang="zh-CN" altLang="en-US"/>
              <a:t>描述：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054225"/>
            <a:ext cx="112502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本次任务的需求与4.1.4的任务一致，爬取（http://www.techlabplt.com:8080/BD-PC/zhaopin.html）招聘网站中，职位名含有大数据与Python的前10页数据，数据包含:职位名称、薪资、工作经验，学历与公司名。获取数据后，需要把它存入JSON文件中。不同的是，此次需要使用Selenium来实现。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9640" y="2761615"/>
            <a:ext cx="84162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4.3  </a:t>
            </a:r>
            <a:endParaRPr lang="en-US" altLang="zh-CN" sz="4800" b="1"/>
          </a:p>
          <a:p>
            <a:r>
              <a:rPr lang="zh-CN" altLang="en-US" sz="4800" b="1"/>
              <a:t>动态网站分析与爬虫案例</a:t>
            </a:r>
            <a:r>
              <a:rPr lang="zh-CN" altLang="en-US" sz="4800" b="1"/>
              <a:t>实战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动态网站分析与爬虫案例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实战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01750"/>
            <a:ext cx="400240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9135" y="1551305"/>
            <a:ext cx="10798810" cy="4877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/>
              <a:t>知识</a:t>
            </a:r>
            <a:r>
              <a:rPr lang="zh-CN" altLang="en-US" b="1"/>
              <a:t>储备：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掌握 Python 中的 Requests 库的基本使用方法，包括发送GET、POST等HTTP请求，设置请求头、传递参数等操作，以获取网页内容或与服务器进行交互；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Pyexecjs 库的基本概念和应用场景，在 Python 中运行 JavaScript 代码的能力。这可以用于处理使用动态 JavaScript 生成的数据或执行一些前端操作；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Pymysql 库的基本使用方法，包括建立数据库连接、插入、查询、更新和删除数据等操作，并掌握如何将爬取到的数据存储到MySQL数据库中；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了解动态网站和静态网站的区别，熟悉动态网站的数据加载机制，了解相关技术的基本原理；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熟悉使用Requests、Pyexecjs、Selenium等结合爬虫技巧来分析并爬取动态网站上的数据。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9135" y="1551305"/>
            <a:ext cx="11094085" cy="4126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/>
              <a:t>知识</a:t>
            </a:r>
            <a:r>
              <a:rPr lang="zh-CN" altLang="en-US" b="1"/>
              <a:t>储备：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了解 Selenium 是一个用于 Web 应用程序自动化测试的工具，熟悉如何安装 Selenium 插件；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了解如何配置 Selenium 来使用 Chrome 浏览器进行自动化操作，包括下载和设置 Chrome 浏览器驱动等；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掌握 Selenium 中的定位元素的方法，比如通过ID、Class Name、XPath、CSS Selector等方式来查找页面上的元素；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了解如何使用 Selenium 库中的元素对象进行查询和输入；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能够根据任务的需求灵活地使用 Selenium 库进行 Web 查找等操作。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 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模拟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浏览器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99135" y="1283335"/>
            <a:ext cx="4088765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9935" y="1544320"/>
            <a:ext cx="111086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任务需求：</a:t>
            </a:r>
            <a:endParaRPr lang="zh-CN" altLang="en-US" sz="2000"/>
          </a:p>
          <a:p>
            <a:pPr indent="457200"/>
            <a:r>
              <a:rPr lang="zh-CN" altLang="en-US"/>
              <a:t>通过使用本任务章节学习得到的动态网站爬虫技术，将招聘网站（http://www.techlabplt.com:8080/BD-PC/zhaopin.html）中的第一页数据爬取到，并把它存入MySQL数据库中。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135" y="2635885"/>
            <a:ext cx="11109325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/>
              <a:t>任务步骤：</a:t>
            </a:r>
            <a:endParaRPr lang="zh-CN" altLang="en-US" sz="2000"/>
          </a:p>
          <a:p>
            <a:pPr indent="0"/>
            <a:r>
              <a:rPr lang="zh-CN" altLang="en-US"/>
              <a:t>1.</a:t>
            </a:r>
            <a:r>
              <a:rPr lang="en-US" altLang="zh-CN"/>
              <a:t>  </a:t>
            </a:r>
            <a:r>
              <a:rPr lang="zh-CN" altLang="en-US"/>
              <a:t>通过Chrome打开模拟招聘网站：（http://www.techlabplt.com:8080/BD-PC/zhaopin.html），打开开发者模式。通过测试发现，招聘信息可以通过异步获取得到。Request URL为：&lt;http://www.techlabplt.com:8080/BD-PC/job/selectByPageAndConduction?currentPage=1&amp;pageSize=20&gt;，Request Method为：Post。如下图所示：</a:t>
            </a:r>
            <a:endParaRPr lang="zh-CN" altLang="en-US"/>
          </a:p>
        </p:txBody>
      </p:sp>
      <p:pic>
        <p:nvPicPr>
          <p:cNvPr id="78" name="图片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643" y="4142740"/>
            <a:ext cx="5273675" cy="271526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7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将爬取到的数据存入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M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ySQL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420243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870710"/>
            <a:ext cx="522732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zh-CN" altLang="en-US"/>
              <a:t>2.</a:t>
            </a:r>
            <a:r>
              <a:rPr lang="en-US" altLang="zh-CN"/>
              <a:t>  </a:t>
            </a:r>
            <a:r>
              <a:rPr lang="zh-CN" altLang="en-US"/>
              <a:t>切换到Payload选项卡，携带的参数有currentPage：1，pageSize：20，Request Payload内有jobName，为空。如下图所示：</a:t>
            </a:r>
            <a:endParaRPr lang="zh-CN" altLang="en-US"/>
          </a:p>
        </p:txBody>
      </p:sp>
      <p:pic>
        <p:nvPicPr>
          <p:cNvPr id="80" name="图片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973705"/>
            <a:ext cx="5227320" cy="2538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83680" y="1929130"/>
            <a:ext cx="46805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3.</a:t>
            </a:r>
            <a:r>
              <a:rPr lang="en-US" altLang="zh-CN"/>
              <a:t>  </a:t>
            </a:r>
            <a:r>
              <a:rPr lang="zh-CN" altLang="en-US"/>
              <a:t>切换到Preview选项卡，通过Request请求，获取到了JSON数据，如下图所示：</a:t>
            </a:r>
            <a:endParaRPr lang="zh-CN" altLang="en-US"/>
          </a:p>
        </p:txBody>
      </p:sp>
      <p:pic>
        <p:nvPicPr>
          <p:cNvPr id="83" name="图片 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3680" y="2941320"/>
            <a:ext cx="5274310" cy="257048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7887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查看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参数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9135" y="1313815"/>
            <a:ext cx="147002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695" y="1998345"/>
            <a:ext cx="53657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4.</a:t>
            </a:r>
            <a:r>
              <a:rPr lang="en-US" altLang="zh-CN"/>
              <a:t>  </a:t>
            </a:r>
            <a:r>
              <a:rPr lang="zh-CN" altLang="en-US"/>
              <a:t>职位描述等详细信息，需要点击相应岗位才能获取到。如下图所示：</a:t>
            </a:r>
            <a:endParaRPr lang="zh-CN" altLang="en-US"/>
          </a:p>
        </p:txBody>
      </p:sp>
      <p:pic>
        <p:nvPicPr>
          <p:cNvPr id="99" name="图片 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35" y="3134678"/>
            <a:ext cx="5274310" cy="31794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03035" y="1582420"/>
            <a:ext cx="542544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5.</a:t>
            </a:r>
            <a:r>
              <a:rPr lang="en-US" altLang="zh-CN"/>
              <a:t>  </a:t>
            </a:r>
            <a:r>
              <a:rPr lang="zh-CN" altLang="en-US"/>
              <a:t>通过查看跳转的URL信息可知，链接信息做了加密处理，此时需要判断这个链接信息与职位描述信息的获取有无直接关系。接下来打开开发者模式，切换到Fetch/XHR，如下图所示，可以在Preview内看到职位的详细信息。</a:t>
            </a:r>
            <a:endParaRPr lang="zh-CN" altLang="en-US"/>
          </a:p>
        </p:txBody>
      </p:sp>
      <p:pic>
        <p:nvPicPr>
          <p:cNvPr id="104" name="图片 1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3680" y="3378518"/>
            <a:ext cx="5274310" cy="269176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7887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查看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参数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9135" y="1313815"/>
            <a:ext cx="147002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840230"/>
            <a:ext cx="48952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6.</a:t>
            </a:r>
            <a:r>
              <a:rPr lang="en-US" altLang="zh-CN"/>
              <a:t>  </a:t>
            </a:r>
            <a:r>
              <a:rPr lang="zh-CN" altLang="en-US"/>
              <a:t>切换到Headers，如下图所示：</a:t>
            </a:r>
            <a:endParaRPr lang="zh-CN" altLang="en-US"/>
          </a:p>
        </p:txBody>
      </p:sp>
      <p:pic>
        <p:nvPicPr>
          <p:cNvPr id="105" name="图片 10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30" y="2717165"/>
            <a:ext cx="5163185" cy="26269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50965" y="1840230"/>
            <a:ext cx="504126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7.</a:t>
            </a:r>
            <a:r>
              <a:rPr lang="en-US" altLang="zh-CN"/>
              <a:t>  </a:t>
            </a:r>
            <a:r>
              <a:rPr lang="zh-CN" altLang="en-US"/>
              <a:t>通过测试发现，职位中通过vue.js绑定了Click事件。如下图所示：</a:t>
            </a:r>
            <a:endParaRPr lang="zh-CN" altLang="en-US"/>
          </a:p>
        </p:txBody>
      </p:sp>
      <p:pic>
        <p:nvPicPr>
          <p:cNvPr id="106" name="图片 1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0965" y="2749550"/>
            <a:ext cx="5274310" cy="259461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7887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查看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参数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9135" y="1313815"/>
            <a:ext cx="147002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67510"/>
            <a:ext cx="527431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8.</a:t>
            </a:r>
            <a:r>
              <a:rPr lang="en-US" altLang="zh-CN"/>
              <a:t>  </a:t>
            </a:r>
            <a:r>
              <a:rPr lang="zh-CN" altLang="en-US"/>
              <a:t>查看HTML源代码，发现通过vue.js 绑定了jobDetail的JavaScript方法，传输了参数job.id的值，如图所示：</a:t>
            </a:r>
            <a:endParaRPr lang="zh-CN" altLang="en-US"/>
          </a:p>
        </p:txBody>
      </p:sp>
      <p:pic>
        <p:nvPicPr>
          <p:cNvPr id="107" name="图片 1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942908"/>
            <a:ext cx="5274310" cy="2654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04965" y="1596390"/>
            <a:ext cx="5153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9.</a:t>
            </a:r>
            <a:r>
              <a:rPr lang="en-US" altLang="zh-CN"/>
              <a:t>  </a:t>
            </a:r>
            <a:r>
              <a:rPr lang="zh-CN" altLang="en-US"/>
              <a:t>jobDetail的JavaScript方法跳转到了JobDetailRedirect(id)，传入的参数没有变化，还是job.id的值，搜索发现JobDetailRedirect方法在zp.js内，如下图所示：</a:t>
            </a:r>
            <a:endParaRPr lang="zh-CN" altLang="en-US"/>
          </a:p>
        </p:txBody>
      </p:sp>
      <p:pic>
        <p:nvPicPr>
          <p:cNvPr id="108" name="图片 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965" y="2993708"/>
            <a:ext cx="5274310" cy="255333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7887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查看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参数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9135" y="1313815"/>
            <a:ext cx="147002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71320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10.</a:t>
            </a:r>
            <a:r>
              <a:rPr lang="en-US" altLang="zh-CN"/>
              <a:t>  </a:t>
            </a:r>
            <a:r>
              <a:rPr lang="zh-CN" altLang="en-US"/>
              <a:t>点击打开zp.js文件，分析发现Rid的值，然后通过加密获取得到。如下图所示，通过Pyexecjs库来解决加密的问题，从而可以获取得到职位描述的详细信息。</a:t>
            </a:r>
            <a:endParaRPr lang="zh-CN" altLang="en-US"/>
          </a:p>
        </p:txBody>
      </p:sp>
      <p:pic>
        <p:nvPicPr>
          <p:cNvPr id="109" name="图片 1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910" y="2673985"/>
            <a:ext cx="8296910" cy="386143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7887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查看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参数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9135" y="1313815"/>
            <a:ext cx="147002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50365"/>
            <a:ext cx="8514080" cy="3307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/>
              <a:t>通过以上分析，批量获取职位信息的大致设计思路如下：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（1)	定义一个方法用来异步获取职位信息；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（2)	从获取得到的职位信息数据内，循环遍历取出职位的id字段；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（3)	通过Pyexecjs库编译并加载JavaScript文件内容；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（4)	定义一个方法，传入id值，使用Pyexecjs库来加密数据，得到rid值；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（5)	通过rid值，发起请求，获取得到职位描述的详细信息；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（6)	定义一个方法，将获取得到的职位信息数据存入MySQL数据库内；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7887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9135" y="1313815"/>
            <a:ext cx="147002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9135" y="2061845"/>
            <a:ext cx="6887210" cy="273431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//加载crypto-js库</a:t>
            </a:r>
            <a:endParaRPr lang="zh-CN" altLang="en-US"/>
          </a:p>
          <a:p>
            <a:r>
              <a:rPr lang="zh-CN" altLang="en-US"/>
              <a:t>const CryptoJS = require('crypto-js');</a:t>
            </a:r>
            <a:endParaRPr lang="zh-CN" altLang="en-US"/>
          </a:p>
          <a:p>
            <a:r>
              <a:rPr lang="zh-CN" altLang="en-US"/>
              <a:t>function  jobDetailRedirect(rid) {</a:t>
            </a:r>
            <a:endParaRPr lang="zh-CN" altLang="en-US"/>
          </a:p>
          <a:p>
            <a:r>
              <a:rPr lang="zh-CN" altLang="en-US"/>
              <a:t>    var ridDeal = rid + 'aabbccddee';</a:t>
            </a:r>
            <a:endParaRPr lang="zh-CN" altLang="en-US"/>
          </a:p>
          <a:p>
            <a:r>
              <a:rPr lang="zh-CN" altLang="en-US"/>
              <a:t>    var encStr = encodeURIComponent(ridDeal);</a:t>
            </a:r>
            <a:endParaRPr lang="zh-CN" altLang="en-US"/>
          </a:p>
          <a:p>
            <a:r>
              <a:rPr lang="zh-CN" altLang="en-US"/>
              <a:t>    encStr = btoa(encStr);</a:t>
            </a:r>
            <a:endParaRPr lang="zh-CN" altLang="en-US"/>
          </a:p>
          <a:p>
            <a:r>
              <a:rPr lang="zh-CN" altLang="en-US"/>
              <a:t>    return encodeURIComponent(encStr)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4581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JavaScript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如下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310959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553845"/>
            <a:ext cx="7668895" cy="50774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execjs</a:t>
            </a:r>
            <a:endParaRPr lang="zh-CN" altLang="en-US"/>
          </a:p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import json</a:t>
            </a:r>
            <a:endParaRPr lang="zh-CN" altLang="en-US"/>
          </a:p>
          <a:p>
            <a:r>
              <a:rPr lang="zh-CN" altLang="en-US"/>
              <a:t>import time</a:t>
            </a:r>
            <a:endParaRPr lang="zh-CN" altLang="en-US"/>
          </a:p>
          <a:p>
            <a:r>
              <a:rPr lang="zh-CN" altLang="en-US"/>
              <a:t>import pymysql</a:t>
            </a:r>
            <a:endParaRPr lang="zh-CN" altLang="en-US"/>
          </a:p>
          <a:p>
            <a:r>
              <a:rPr lang="zh-CN" altLang="en-US"/>
              <a:t>'''传入URL地址，能过Request post请求获取返回的JSON数据。</a:t>
            </a:r>
            <a:endParaRPr lang="zh-CN" altLang="en-US"/>
          </a:p>
          <a:p>
            <a:r>
              <a:rPr lang="zh-CN" altLang="en-US"/>
              <a:t>url：网站地址</a:t>
            </a:r>
            <a:endParaRPr lang="zh-CN" altLang="en-US"/>
          </a:p>
          <a:p>
            <a:r>
              <a:rPr lang="zh-CN" altLang="en-US"/>
              <a:t>method：方法，post或get</a:t>
            </a:r>
            <a:endParaRPr lang="zh-CN" altLang="en-US"/>
          </a:p>
          <a:p>
            <a:r>
              <a:rPr lang="zh-CN" altLang="en-US"/>
              <a:t>param：传递的参数'''</a:t>
            </a:r>
            <a:endParaRPr lang="zh-CN" altLang="en-US"/>
          </a:p>
          <a:p>
            <a:r>
              <a:rPr lang="zh-CN" altLang="en-US"/>
              <a:t>def get_data(url, method, param):</a:t>
            </a:r>
            <a:endParaRPr lang="zh-CN" altLang="en-US"/>
          </a:p>
          <a:p>
            <a:r>
              <a:rPr lang="zh-CN" altLang="en-US"/>
              <a:t>    # 定义header 信息</a:t>
            </a:r>
            <a:endParaRPr lang="zh-CN" altLang="en-US"/>
          </a:p>
          <a:p>
            <a:r>
              <a:rPr lang="zh-CN" altLang="en-US"/>
              <a:t>    header = {</a:t>
            </a:r>
            <a:endParaRPr lang="zh-CN" altLang="en-US"/>
          </a:p>
          <a:p>
            <a:r>
              <a:rPr lang="zh-CN" altLang="en-US"/>
              <a:t>        "user-agent": "Mozilla/5.0 (Windows NT 10.0; Win64; x64) AppleWebKit/537.36 (KHTML, like Gecko) Chrome/102.0.5005.63 Safari/537.36",</a:t>
            </a:r>
            <a:endParaRPr lang="zh-CN" altLang="en-US"/>
          </a:p>
          <a:p>
            <a:r>
              <a:rPr lang="zh-CN" altLang="en-US"/>
              <a:t>        "accept": "application/json; charset=utf-8",</a:t>
            </a:r>
            <a:endParaRPr lang="zh-CN" altLang="en-US"/>
          </a:p>
          <a:p>
            <a:r>
              <a:rPr lang="zh-CN" altLang="en-US"/>
              <a:t>        "host": "www.techlabplt.com:8080",</a:t>
            </a:r>
            <a:endParaRPr lang="zh-CN" altLang="en-US"/>
          </a:p>
          <a:p>
            <a:r>
              <a:rPr lang="zh-CN" altLang="en-US"/>
              <a:t>        "Origin": "http://www.techlabplt.com:8080" }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4581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Python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如下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310959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49705"/>
            <a:ext cx="8766810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if method == 'post':</a:t>
            </a:r>
            <a:endParaRPr lang="zh-CN" altLang="en-US"/>
          </a:p>
          <a:p>
            <a:r>
              <a:rPr lang="zh-CN" altLang="en-US"/>
              <a:t>        # 发起request post请求</a:t>
            </a:r>
            <a:endParaRPr lang="zh-CN" altLang="en-US"/>
          </a:p>
          <a:p>
            <a:r>
              <a:rPr lang="zh-CN" altLang="en-US"/>
              <a:t>        response = requests.post(url, headers=header, json=param)</a:t>
            </a:r>
            <a:endParaRPr lang="zh-CN" altLang="en-US"/>
          </a:p>
          <a:p>
            <a:r>
              <a:rPr lang="zh-CN" altLang="en-US"/>
              <a:t>    if method == 'get':</a:t>
            </a:r>
            <a:endParaRPr lang="zh-CN" altLang="en-US"/>
          </a:p>
          <a:p>
            <a:r>
              <a:rPr lang="zh-CN" altLang="en-US"/>
              <a:t>        # 发起request post请求</a:t>
            </a:r>
            <a:endParaRPr lang="zh-CN" altLang="en-US"/>
          </a:p>
          <a:p>
            <a:r>
              <a:rPr lang="zh-CN" altLang="en-US"/>
              <a:t>        response = requests.get(url, headers=header)</a:t>
            </a:r>
            <a:endParaRPr lang="zh-CN" altLang="en-US"/>
          </a:p>
          <a:p>
            <a:r>
              <a:rPr lang="zh-CN" altLang="en-US"/>
              <a:t>    # 如果正常返回，遍历输出数据到控制台。</a:t>
            </a:r>
            <a:endParaRPr lang="zh-CN" altLang="en-US"/>
          </a:p>
          <a:p>
            <a:r>
              <a:rPr lang="zh-CN" altLang="en-US"/>
              <a:t>    if response.status_code == 200:</a:t>
            </a:r>
            <a:endParaRPr lang="zh-CN" altLang="en-US"/>
          </a:p>
          <a:p>
            <a:r>
              <a:rPr lang="zh-CN" altLang="en-US"/>
              <a:t>        # 通过返回的数据转换为json格式，或者直接获取response.json。</a:t>
            </a:r>
            <a:endParaRPr lang="zh-CN" altLang="en-US"/>
          </a:p>
          <a:p>
            <a:r>
              <a:rPr lang="zh-CN" altLang="en-US"/>
              <a:t>        jsonData = json.loads(response.text)</a:t>
            </a:r>
            <a:endParaRPr lang="zh-CN" altLang="en-US"/>
          </a:p>
          <a:p>
            <a:r>
              <a:rPr lang="zh-CN" altLang="en-US"/>
              <a:t>        # 返回获取得到的数据</a:t>
            </a:r>
            <a:endParaRPr lang="zh-CN" altLang="en-US"/>
          </a:p>
          <a:p>
            <a:r>
              <a:rPr lang="zh-CN" altLang="en-US"/>
              <a:t>        return jsonData</a:t>
            </a:r>
            <a:endParaRPr lang="zh-CN" altLang="en-US"/>
          </a:p>
          <a:p>
            <a:r>
              <a:rPr lang="zh-CN" altLang="en-US"/>
              <a:t>'''根据传递过来的网址，获取response数据返回</a:t>
            </a:r>
            <a:endParaRPr lang="zh-CN" altLang="en-US"/>
          </a:p>
          <a:p>
            <a:r>
              <a:rPr lang="zh-CN" altLang="en-US"/>
              <a:t>url：网站地址'''</a:t>
            </a:r>
            <a:endParaRPr lang="zh-CN" altLang="en-US"/>
          </a:p>
          <a:p>
            <a:r>
              <a:rPr lang="zh-CN" altLang="en-US">
                <a:sym typeface="+mn-ea"/>
              </a:rPr>
              <a:t>def get_response(url):</a:t>
            </a:r>
            <a:endParaRPr lang="zh-CN" altLang="en-US"/>
          </a:p>
          <a:p>
            <a:r>
              <a:rPr lang="zh-CN" altLang="en-US">
                <a:sym typeface="+mn-ea"/>
              </a:rPr>
              <a:t>    # 发送请求</a:t>
            </a:r>
            <a:endParaRPr lang="zh-CN" altLang="en-US"/>
          </a:p>
          <a:p>
            <a:r>
              <a:rPr lang="zh-CN" altLang="en-US">
                <a:sym typeface="+mn-ea"/>
              </a:rPr>
              <a:t>    headers = {</a:t>
            </a:r>
            <a:endParaRPr lang="zh-CN" altLang="en-US"/>
          </a:p>
          <a:p>
            <a:r>
              <a:rPr lang="zh-CN" altLang="en-US">
                <a:sym typeface="+mn-ea"/>
              </a:rPr>
              <a:t>        "user-agent": "Mozilla/5.0 (Windows NT 10.0; Win64; x64) AppleWebKit/537.36 (KHTML, like Gecko) Chrome/102.0.5005.63 Safari/537.36"}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34581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Python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如下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310959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965" y="1719580"/>
            <a:ext cx="112490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/>
              <a:t>通过在Windows cmd命令行内输入指令：</a:t>
            </a:r>
            <a:endParaRPr lang="zh-CN" altLang="en-US"/>
          </a:p>
          <a:p>
            <a:pPr algn="l"/>
            <a:r>
              <a:rPr lang="zh-CN" altLang="en-US"/>
              <a:t>pip install selenium -i https://pypi.tuna.tsinghua.edu.cn/simple</a:t>
            </a:r>
            <a:endParaRPr lang="zh-CN" altLang="en-US"/>
          </a:p>
          <a:p>
            <a:pPr algn="l"/>
            <a:r>
              <a:rPr lang="zh-CN" altLang="en-US"/>
              <a:t>(“https://pypi.tuna.tsinghua.edu.cn/simple”国内镜像源，此处使用的是清华源，加快selenium的安装速度) ，如下图所示：</a:t>
            </a:r>
            <a:endParaRPr lang="zh-CN" altLang="en-US"/>
          </a:p>
        </p:txBody>
      </p:sp>
      <p:pic>
        <p:nvPicPr>
          <p:cNvPr id="88" name="图片 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615" y="2918460"/>
            <a:ext cx="8722360" cy="353631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50075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安装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Selenium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插件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292860"/>
            <a:ext cx="325564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05255"/>
            <a:ext cx="6717030" cy="50774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    response = requests.get(url=url, headers=headers)</a:t>
            </a:r>
            <a:endParaRPr lang="zh-CN" altLang="en-US"/>
          </a:p>
          <a:p>
            <a:r>
              <a:rPr lang="zh-CN" altLang="en-US"/>
              <a:t>    return response</a:t>
            </a:r>
            <a:endParaRPr lang="zh-CN" altLang="en-US"/>
          </a:p>
          <a:p>
            <a:r>
              <a:rPr lang="zh-CN" altLang="en-US"/>
              <a:t>'''传入JavaScript路径，获取JavaScript文件内容。</a:t>
            </a:r>
            <a:endParaRPr lang="zh-CN" altLang="en-US"/>
          </a:p>
          <a:p>
            <a:r>
              <a:rPr lang="zh-CN" altLang="en-US"/>
              <a:t>jsFile：JavaScript文件路径和名称'''</a:t>
            </a:r>
            <a:endParaRPr lang="zh-CN" altLang="en-US"/>
          </a:p>
          <a:p>
            <a:r>
              <a:rPr lang="zh-CN" altLang="en-US"/>
              <a:t>def get_js(jsFile):</a:t>
            </a:r>
            <a:endParaRPr lang="zh-CN" altLang="en-US"/>
          </a:p>
          <a:p>
            <a:r>
              <a:rPr lang="zh-CN" altLang="en-US"/>
              <a:t>    with open(jsFile, 'r', encoding='utf-8') as f:</a:t>
            </a:r>
            <a:endParaRPr lang="zh-CN" altLang="en-US"/>
          </a:p>
          <a:p>
            <a:r>
              <a:rPr lang="zh-CN" altLang="en-US"/>
              <a:t>        data = f.read()</a:t>
            </a:r>
            <a:endParaRPr lang="zh-CN" altLang="en-US"/>
          </a:p>
          <a:p>
            <a:r>
              <a:rPr lang="zh-CN" altLang="en-US"/>
              <a:t>        return data</a:t>
            </a:r>
            <a:endParaRPr lang="zh-CN" altLang="en-US"/>
          </a:p>
          <a:p>
            <a:r>
              <a:rPr lang="zh-CN" altLang="en-US"/>
              <a:t>'''传入insert语句，保存进MySQL数据库'''</a:t>
            </a:r>
            <a:endParaRPr lang="zh-CN" altLang="en-US"/>
          </a:p>
          <a:p>
            <a:r>
              <a:rPr lang="zh-CN" altLang="en-US"/>
              <a:t>def save_mysql(insertSql):</a:t>
            </a:r>
            <a:endParaRPr lang="zh-CN" altLang="en-US"/>
          </a:p>
          <a:p>
            <a:r>
              <a:rPr lang="zh-CN" altLang="en-US"/>
              <a:t>    # 建立数据库连接</a:t>
            </a:r>
            <a:endParaRPr lang="zh-CN" altLang="en-US"/>
          </a:p>
          <a:p>
            <a:r>
              <a:rPr lang="zh-CN" altLang="en-US"/>
              <a:t>    connect = pymysql.connect(</a:t>
            </a:r>
            <a:endParaRPr lang="zh-CN" altLang="en-US"/>
          </a:p>
          <a:p>
            <a:r>
              <a:rPr lang="zh-CN" altLang="en-US"/>
              <a:t>        # MySQL数据库的IP地址，默认127.0.0.1（代表本地）</a:t>
            </a:r>
            <a:endParaRPr lang="zh-CN" altLang="en-US"/>
          </a:p>
          <a:p>
            <a:r>
              <a:rPr lang="zh-CN" altLang="en-US"/>
              <a:t>        host='127.0.0.1',</a:t>
            </a:r>
            <a:endParaRPr lang="zh-CN" altLang="en-US"/>
          </a:p>
          <a:p>
            <a:r>
              <a:rPr lang="zh-CN" altLang="en-US"/>
              <a:t>        # MySQL数据库的用户名</a:t>
            </a:r>
            <a:endParaRPr lang="zh-CN" altLang="en-US"/>
          </a:p>
          <a:p>
            <a:r>
              <a:rPr lang="zh-CN" altLang="en-US"/>
              <a:t>        user='root',</a:t>
            </a:r>
            <a:endParaRPr lang="zh-CN" altLang="en-US"/>
          </a:p>
          <a:p>
            <a:r>
              <a:rPr lang="zh-CN" altLang="en-US"/>
              <a:t>        # MySQL数据库的密码</a:t>
            </a:r>
            <a:endParaRPr lang="zh-CN" altLang="en-US"/>
          </a:p>
          <a:p>
            <a:r>
              <a:rPr lang="zh-CN" altLang="en-US"/>
              <a:t>        passwd='admin+123@',</a:t>
            </a:r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34581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Python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如下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310959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449705"/>
            <a:ext cx="6167120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MySQL数据库服务的端口号；默认为3306</a:t>
            </a:r>
            <a:endParaRPr lang="zh-CN" altLang="en-US"/>
          </a:p>
          <a:p>
            <a:r>
              <a:rPr lang="zh-CN" altLang="en-US"/>
              <a:t>        port=3306,</a:t>
            </a:r>
            <a:endParaRPr lang="zh-CN" altLang="en-US"/>
          </a:p>
          <a:p>
            <a:r>
              <a:rPr lang="zh-CN" altLang="en-US"/>
              <a:t>        # 数据库名称</a:t>
            </a:r>
            <a:endParaRPr lang="zh-CN" altLang="en-US"/>
          </a:p>
          <a:p>
            <a:r>
              <a:rPr lang="zh-CN" altLang="en-US"/>
              <a:t>        db='spider',</a:t>
            </a:r>
            <a:endParaRPr lang="zh-CN" altLang="en-US"/>
          </a:p>
          <a:p>
            <a:r>
              <a:rPr lang="zh-CN" altLang="en-US"/>
              <a:t>        # 字符编码</a:t>
            </a:r>
            <a:endParaRPr lang="zh-CN" altLang="en-US"/>
          </a:p>
          <a:p>
            <a:r>
              <a:rPr lang="zh-CN" altLang="en-US"/>
              <a:t>        charset='utf8'</a:t>
            </a:r>
            <a:endParaRPr lang="zh-CN" altLang="en-US"/>
          </a:p>
          <a:p>
            <a:r>
              <a:rPr lang="zh-CN" altLang="en-US"/>
              <a:t>    )</a:t>
            </a:r>
            <a:endParaRPr lang="zh-CN" altLang="en-US"/>
          </a:p>
          <a:p>
            <a:r>
              <a:rPr lang="zh-CN" altLang="en-US"/>
              <a:t>    # 使用cursor()方法获取操作游标</a:t>
            </a:r>
            <a:endParaRPr lang="zh-CN" altLang="en-US"/>
          </a:p>
          <a:p>
            <a:r>
              <a:rPr lang="zh-CN" altLang="en-US"/>
              <a:t>    cursor = connect.cursor()</a:t>
            </a:r>
            <a:endParaRPr lang="zh-CN" altLang="en-US"/>
          </a:p>
          <a:p>
            <a:r>
              <a:rPr lang="zh-CN" altLang="en-US"/>
              <a:t>    # jobs表内新增一条数据</a:t>
            </a:r>
            <a:endParaRPr lang="zh-CN" altLang="en-US"/>
          </a:p>
          <a:p>
            <a:r>
              <a:rPr lang="zh-CN" altLang="en-US"/>
              <a:t>    try:</a:t>
            </a:r>
            <a:endParaRPr lang="zh-CN" altLang="en-US"/>
          </a:p>
          <a:p>
            <a:r>
              <a:rPr lang="zh-CN" altLang="en-US"/>
              <a:t>        # 执行sql语句</a:t>
            </a:r>
            <a:endParaRPr lang="zh-CN" altLang="en-US"/>
          </a:p>
          <a:p>
            <a:r>
              <a:rPr lang="zh-CN" altLang="en-US"/>
              <a:t>        cursor.execute(insertSql)</a:t>
            </a:r>
            <a:endParaRPr lang="zh-CN" altLang="en-US"/>
          </a:p>
          <a:p>
            <a:r>
              <a:rPr lang="zh-CN" altLang="en-US"/>
              <a:t>        # 提交到数据库执行</a:t>
            </a:r>
            <a:endParaRPr lang="zh-CN" altLang="en-US"/>
          </a:p>
          <a:p>
            <a:r>
              <a:rPr lang="zh-CN" altLang="en-US"/>
              <a:t>        connect.commit()</a:t>
            </a:r>
            <a:endParaRPr lang="zh-CN" altLang="en-US"/>
          </a:p>
          <a:p>
            <a:r>
              <a:rPr lang="zh-CN" altLang="en-US"/>
              <a:t>    except:</a:t>
            </a:r>
            <a:endParaRPr lang="zh-CN" altLang="en-US"/>
          </a:p>
          <a:p>
            <a:r>
              <a:rPr lang="zh-CN" altLang="en-US"/>
              <a:t>        # 发生异常，回滚</a:t>
            </a:r>
            <a:endParaRPr lang="zh-CN" altLang="en-US"/>
          </a:p>
          <a:p>
            <a:r>
              <a:rPr lang="zh-CN" altLang="en-US"/>
              <a:t>        print('发生异常')</a:t>
            </a:r>
            <a:endParaRPr lang="zh-CN" altLang="en-US"/>
          </a:p>
          <a:p>
            <a:r>
              <a:rPr lang="zh-CN" altLang="en-US"/>
              <a:t>        connect.rollback()</a:t>
            </a:r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334581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Python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如下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310959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374775"/>
            <a:ext cx="6705600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关闭数据库连接</a:t>
            </a:r>
            <a:endParaRPr lang="zh-CN" altLang="en-US"/>
          </a:p>
          <a:p>
            <a:r>
              <a:rPr lang="zh-CN" altLang="en-US"/>
              <a:t>    connect.close()</a:t>
            </a:r>
            <a:endParaRPr lang="zh-CN" altLang="en-US"/>
          </a:p>
          <a:p>
            <a:r>
              <a:rPr lang="zh-CN" altLang="en-US"/>
              <a:t>'''执行主程序'''</a:t>
            </a:r>
            <a:endParaRPr lang="zh-CN" altLang="en-US"/>
          </a:p>
          <a:p>
            <a:r>
              <a:rPr lang="zh-CN" altLang="en-US"/>
              <a:t>def main(html_url):</a:t>
            </a:r>
            <a:endParaRPr lang="zh-CN" altLang="en-US"/>
          </a:p>
          <a:p>
            <a:r>
              <a:rPr lang="zh-CN" altLang="en-US"/>
              <a:t>    # 1.获取音乐数据</a:t>
            </a:r>
            <a:endParaRPr lang="zh-CN" altLang="en-US"/>
          </a:p>
          <a:p>
            <a:r>
              <a:rPr lang="zh-CN" altLang="en-US"/>
              <a:t>    param = {'jobName': ''}</a:t>
            </a:r>
            <a:endParaRPr lang="zh-CN" altLang="en-US"/>
          </a:p>
          <a:p>
            <a:r>
              <a:rPr lang="zh-CN" altLang="en-US"/>
              <a:t>    jsonData = get_data(html_url, "post", param)</a:t>
            </a:r>
            <a:endParaRPr lang="zh-CN" altLang="en-US"/>
          </a:p>
          <a:p>
            <a:r>
              <a:rPr lang="zh-CN" altLang="en-US"/>
              <a:t>    jobData = jsonData['rows']</a:t>
            </a:r>
            <a:endParaRPr lang="zh-CN" altLang="en-US"/>
          </a:p>
          <a:p>
            <a:r>
              <a:rPr lang="zh-CN" altLang="en-US"/>
              <a:t>    # 2.循环遍历获取职位信息</a:t>
            </a:r>
            <a:endParaRPr lang="zh-CN" altLang="en-US"/>
          </a:p>
          <a:p>
            <a:r>
              <a:rPr lang="zh-CN" altLang="en-US"/>
              <a:t>    for i in range(len(jobData)):</a:t>
            </a:r>
            <a:endParaRPr lang="zh-CN" altLang="en-US"/>
          </a:p>
          <a:p>
            <a:r>
              <a:rPr lang="zh-CN" altLang="en-US"/>
              <a:t>        # 职位信息</a:t>
            </a:r>
            <a:endParaRPr lang="zh-CN" altLang="en-US"/>
          </a:p>
          <a:p>
            <a:r>
              <a:rPr lang="zh-CN" altLang="en-US"/>
              <a:t>        strId = jobData[i]['id']</a:t>
            </a:r>
            <a:endParaRPr lang="zh-CN" altLang="en-US"/>
          </a:p>
          <a:p>
            <a:r>
              <a:rPr lang="zh-CN" altLang="en-US"/>
              <a:t>        strJobName = jobData[i]['jobName']</a:t>
            </a:r>
            <a:endParaRPr lang="zh-CN" altLang="en-US"/>
          </a:p>
          <a:p>
            <a:r>
              <a:rPr lang="zh-CN" altLang="en-US"/>
              <a:t>        strJobArea = jobData[i]['area']</a:t>
            </a:r>
            <a:endParaRPr lang="zh-CN" altLang="en-US"/>
          </a:p>
          <a:p>
            <a:r>
              <a:rPr lang="zh-CN" altLang="en-US"/>
              <a:t>        strCompanyBoon = jobData[i]['companyBoon']</a:t>
            </a:r>
            <a:endParaRPr lang="zh-CN" altLang="en-US"/>
          </a:p>
          <a:p>
            <a:r>
              <a:rPr lang="zh-CN" altLang="en-US"/>
              <a:t>        strCompanyName = jobData[i]['companyName']</a:t>
            </a:r>
            <a:endParaRPr lang="zh-CN" altLang="en-US"/>
          </a:p>
          <a:p>
            <a:r>
              <a:rPr lang="zh-CN" altLang="en-US"/>
              <a:t>        strCompanyType = jobData[i]['companyType']</a:t>
            </a:r>
            <a:endParaRPr lang="zh-CN" altLang="en-US"/>
          </a:p>
          <a:p>
            <a:r>
              <a:rPr lang="zh-CN" altLang="en-US"/>
              <a:t>        strEducation = jobData[i]['education']</a:t>
            </a:r>
            <a:endParaRPr lang="zh-CN" altLang="en-US"/>
          </a:p>
          <a:p>
            <a:r>
              <a:rPr lang="zh-CN" altLang="en-US"/>
              <a:t>        strExp = jobData[i]['exp']</a:t>
            </a:r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334581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Python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如下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310959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449705"/>
            <a:ext cx="7578725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 strSalary = jobData[i]['salary']</a:t>
            </a:r>
            <a:endParaRPr lang="zh-CN" altLang="en-US"/>
          </a:p>
          <a:p>
            <a:r>
              <a:rPr lang="zh-CN" altLang="en-US"/>
              <a:t>        strSkillTags = jobData[i]['skillTags']</a:t>
            </a:r>
            <a:endParaRPr lang="zh-CN" altLang="en-US"/>
          </a:p>
          <a:p>
            <a:r>
              <a:rPr lang="zh-CN" altLang="en-US"/>
              <a:t>        # list转换成str</a:t>
            </a:r>
            <a:endParaRPr lang="zh-CN" altLang="en-US"/>
          </a:p>
          <a:p>
            <a:r>
              <a:rPr lang="zh-CN" altLang="en-US"/>
              <a:t>        strTypeList = "|".join(jobData[i]['typeList'])</a:t>
            </a:r>
            <a:endParaRPr lang="zh-CN" altLang="en-US"/>
          </a:p>
          <a:p>
            <a:r>
              <a:rPr lang="zh-CN" altLang="en-US"/>
              <a:t>        # 3.通过execjs.compile()编译并加载JavaScript文件内容</a:t>
            </a:r>
            <a:endParaRPr lang="zh-CN" altLang="en-US"/>
          </a:p>
          <a:p>
            <a:r>
              <a:rPr lang="zh-CN" altLang="en-US"/>
              <a:t>        execObj = execjs.compile(get_js('zp.js'))</a:t>
            </a:r>
            <a:endParaRPr lang="zh-CN" altLang="en-US"/>
          </a:p>
          <a:p>
            <a:r>
              <a:rPr lang="zh-CN" altLang="en-US"/>
              <a:t>        # 4.使用call调用JavaScript内的minus方法,获取得到hash</a:t>
            </a:r>
            <a:endParaRPr lang="zh-CN" altLang="en-US"/>
          </a:p>
          <a:p>
            <a:r>
              <a:rPr lang="zh-CN" altLang="en-US"/>
              <a:t>        strRid = execObj.call("jobDetailRedirect", strId)</a:t>
            </a:r>
            <a:endParaRPr lang="zh-CN" altLang="en-US"/>
          </a:p>
          <a:p>
            <a:r>
              <a:rPr lang="zh-CN" altLang="en-US"/>
              <a:t>        # 5.获取音乐下载的地址</a:t>
            </a:r>
            <a:endParaRPr lang="zh-CN" altLang="en-US"/>
          </a:p>
          <a:p>
            <a:r>
              <a:rPr lang="zh-CN" altLang="en-US"/>
              <a:t>        param = {}</a:t>
            </a:r>
            <a:endParaRPr lang="zh-CN" altLang="en-US"/>
          </a:p>
          <a:p>
            <a:r>
              <a:rPr lang="zh-CN" altLang="en-US"/>
              <a:t>        url = 'http://121.5.74.22:8080/BD-PC/job/selectById?rid=' + strRid</a:t>
            </a:r>
            <a:endParaRPr lang="zh-CN" altLang="en-US"/>
          </a:p>
          <a:p>
            <a:r>
              <a:rPr lang="zh-CN" altLang="en-US"/>
              <a:t>        jobDesc = get_data(url, 'get', param)['requirement']</a:t>
            </a:r>
            <a:endParaRPr lang="zh-CN" altLang="en-US"/>
          </a:p>
          <a:p>
            <a:r>
              <a:rPr lang="zh-CN" altLang="en-US"/>
              <a:t>        # 6.保存职位数据至MySQL</a:t>
            </a:r>
            <a:endParaRPr lang="zh-CN" altLang="en-US"/>
          </a:p>
          <a:p>
            <a:r>
              <a:rPr lang="zh-CN" altLang="en-US"/>
              <a:t>        insertSql = """INSERT INTO jobs(job_name,</a:t>
            </a:r>
            <a:endParaRPr lang="zh-CN" altLang="en-US"/>
          </a:p>
          <a:p>
            <a:r>
              <a:rPr lang="zh-CN" altLang="en-US"/>
              <a:t>job_area, company_name, company_boon, company_type, education,</a:t>
            </a:r>
            <a:endParaRPr lang="zh-CN" altLang="en-US"/>
          </a:p>
          <a:p>
            <a:r>
              <a:rPr lang="zh-CN" altLang="en-US"/>
              <a:t>                 exp, salary, skill_tags, type_list, job_description)</a:t>
            </a:r>
            <a:endParaRPr lang="zh-CN" altLang="en-US"/>
          </a:p>
          <a:p>
            <a:r>
              <a:rPr lang="zh-CN" altLang="en-US"/>
              <a:t>                 VALUES ('""" + strJobName + """', '"""\</a:t>
            </a:r>
            <a:endParaRPr lang="zh-CN" altLang="en-US"/>
          </a:p>
          <a:p>
            <a:r>
              <a:rPr lang="zh-CN" altLang="en-US"/>
              <a:t>                    + strJobArea + """','""" + strCompanyName + """','""" \</a:t>
            </a:r>
            <a:endParaRPr lang="zh-CN" altLang="en-US"/>
          </a:p>
          <a:p>
            <a:r>
              <a:rPr lang="zh-CN" altLang="en-US"/>
              <a:t>                    + strCompanyBoon + """','""" + strCompanyType + """','""" \</a:t>
            </a:r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334581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Python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如下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310959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70660"/>
            <a:ext cx="6146800" cy="369252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 + strEducation + """','""" + strExp + """','""" \</a:t>
            </a:r>
            <a:endParaRPr lang="zh-CN" altLang="en-US"/>
          </a:p>
          <a:p>
            <a:r>
              <a:rPr lang="zh-CN" altLang="en-US"/>
              <a:t>                    + strSalary + """','""" + strSkillTags + """','""" \</a:t>
            </a:r>
            <a:endParaRPr lang="zh-CN" altLang="en-US"/>
          </a:p>
          <a:p>
            <a:r>
              <a:rPr lang="zh-CN" altLang="en-US"/>
              <a:t>                    + strTypeList + """','""" + jobDesc + """')"""</a:t>
            </a:r>
            <a:endParaRPr lang="zh-CN" altLang="en-US"/>
          </a:p>
          <a:p>
            <a:r>
              <a:rPr lang="zh-CN" altLang="en-US"/>
              <a:t>        save_mysql(insertSql)</a:t>
            </a:r>
            <a:endParaRPr lang="zh-CN" altLang="en-US"/>
          </a:p>
          <a:p>
            <a:r>
              <a:rPr lang="zh-CN" altLang="en-US"/>
              <a:t>        print("获取得到第"+str(i+1)+"条数据，并保存成功！")</a:t>
            </a:r>
            <a:endParaRPr lang="zh-CN" altLang="en-US"/>
          </a:p>
          <a:p>
            <a:r>
              <a:rPr lang="zh-CN" altLang="en-US"/>
              <a:t>        # 7.等待2秒</a:t>
            </a:r>
            <a:endParaRPr lang="zh-CN" altLang="en-US"/>
          </a:p>
          <a:p>
            <a:r>
              <a:rPr lang="zh-CN" altLang="en-US"/>
              <a:t>        time.sleep(2)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if __name__ == '__main__':</a:t>
            </a:r>
            <a:endParaRPr lang="zh-CN" altLang="en-US"/>
          </a:p>
          <a:p>
            <a:r>
              <a:rPr lang="zh-CN" altLang="en-US"/>
              <a:t>    url="http://www.techlabplt.com:8080/BD-PC/job/selectByPageAndConduction?”</a:t>
            </a:r>
            <a:endParaRPr lang="zh-CN" altLang="en-US"/>
          </a:p>
          <a:p>
            <a:r>
              <a:rPr lang="zh-CN" altLang="en-US"/>
              <a:t>currentPage=”1&amp;pageSize=20"</a:t>
            </a:r>
            <a:endParaRPr lang="zh-CN" altLang="en-US"/>
          </a:p>
          <a:p>
            <a:r>
              <a:rPr lang="zh-CN" altLang="en-US"/>
              <a:t>    main(url)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34581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Python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如下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310959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111" name="图片 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13" y="2441258"/>
            <a:ext cx="5158105" cy="3870325"/>
          </a:xfrm>
          <a:prstGeom prst="rect">
            <a:avLst/>
          </a:prstGeom>
        </p:spPr>
      </p:pic>
      <p:pic>
        <p:nvPicPr>
          <p:cNvPr id="150018216" name="图片 150018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6435" y="2441575"/>
            <a:ext cx="6036310" cy="31769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8330" y="1849120"/>
            <a:ext cx="3281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控制台输出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66435" y="1849120"/>
            <a:ext cx="2377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数据库内信息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188912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结果如下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154305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960120" y="2346960"/>
            <a:ext cx="10272395" cy="24142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9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谢谢观看！</a:t>
            </a:r>
            <a:endParaRPr lang="zh-CN" altLang="en-US" sz="9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uild="p"/>
      <p:bldP spid="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292860"/>
            <a:ext cx="1124966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/>
              <a:t>首先简略介绍一下Driver，当你通过selenium驱动浏览器的对象时，Driver的属性就是浏览器的属性。Driver里面有一些重要的属性操作，如下表：</a:t>
            </a:r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220980" y="2271395"/>
          <a:ext cx="10768965" cy="4087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6280"/>
                <a:gridCol w="6242685"/>
              </a:tblGrid>
              <a:tr h="31686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800"/>
                        <a:t>属性</a:t>
                      </a:r>
                      <a:endParaRPr lang="zh-CN" altLang="en-US" sz="180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800"/>
                        <a:t>说明</a:t>
                      </a:r>
                      <a:endParaRPr lang="zh-CN" altLang="en-US" sz="1800"/>
                    </a:p>
                  </a:txBody>
                  <a:tcPr marL="68580" marR="68580" marT="0" marB="0" vert="horz" anchor="t" anchorCtr="0"/>
                </a:tc>
              </a:tr>
              <a:tr h="31686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driver.get(url)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浏览器加载url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1686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</a:t>
                      </a:r>
                      <a:r>
                        <a:rPr lang="en-US" altLang="zh-CN" sz="1800" b="0"/>
                        <a:t>back</a:t>
                      </a:r>
                      <a:r>
                        <a:rPr lang="zh-CN" altLang="en-US" sz="1800" b="0"/>
                        <a:t>(url)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浏览器向后（点击向后按钮）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1686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driver.forward()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浏览器向前（点击向前按钮）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1686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driver.maximize_window()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最大化浏览器窗口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1686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driver.get_window_size()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获取当前窗口的长和宽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2194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driver.get_window_position()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获取当前窗口坐标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3655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driver.get_screenshot_as_file(filename)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截取当前窗口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9169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endParaRPr lang="zh-CN" altLang="en-US" sz="1800" b="0"/>
                    </a:p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driver.implicitly_wait(s)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隐式等待，通过一定的时长等待页面上某一元素加载完成。若提前定位到元素，则继续执行。若超过时间未加载出，则抛出NoSuchElementException异常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61087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 switch_to_frame(element)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切换到新表单(同一窗口)。若无id或属性值，可先通过xpath定位到iframe，再将值传给switch_to_frame()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</a:tbl>
          </a:graphicData>
        </a:graphic>
      </p:graphicFrame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608330" y="1684020"/>
          <a:ext cx="10859135" cy="36112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2855"/>
                <a:gridCol w="7066280"/>
              </a:tblGrid>
              <a:tr h="5270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属性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说明</a:t>
                      </a:r>
                      <a:endParaRPr lang="zh-CN" altLang="en-US"/>
                    </a:p>
                  </a:txBody>
                  <a:tcPr/>
                </a:tc>
              </a:tr>
              <a:tr h="78930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 switch_to.parent_content()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跳出当前一级表单。该方法默认对应于离它最近的switch_to.frame()方法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8735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driver.switch_to.default_content()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跳出最外层页面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9560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driver.switch_to.window(窗口句柄)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切换到新窗口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9497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driver.switch_to_alert()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警告框处理；处理javaScript所生成的alert，confirm，prompt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9497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driver.execute_script(js)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调用js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9433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driver.get_cookies()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获取当前会话所有cookie信息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2766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driver.get_cookie(cookie_name)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返回字典的key为”cookie_name”的cookie信息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</a:tbl>
          </a:graphicData>
        </a:graphic>
      </p:graphicFrame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608330" y="1584960"/>
          <a:ext cx="10840085" cy="2395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5635"/>
                <a:gridCol w="6394450"/>
              </a:tblGrid>
              <a:tr h="63182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属性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说明</a:t>
                      </a:r>
                      <a:endParaRPr lang="zh-CN" altLang="en-US"/>
                    </a:p>
                  </a:txBody>
                  <a:tcPr/>
                </a:tc>
              </a:tr>
              <a:tr h="54864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driver.add_cookie(cookie_dict)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添加cookie；“cookie_dict”指字典对象，必须有name和value值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0416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driver.delete_cookie(name,optionsString)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删除cookie信息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2258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driver.delete_all_cookies()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删除所有cookie信息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238125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driver.close()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关闭当前窗口，或最后打开的窗口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  <a:tr h="313690"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driver.quit()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0"/>
                        <a:t>关闭所有关联窗口，并且安全关闭Session</a:t>
                      </a:r>
                      <a:endParaRPr lang="zh-CN" altLang="en-US" sz="1800" b="0"/>
                    </a:p>
                  </a:txBody>
                  <a:tcPr marL="68580" marR="68580" marT="0" marB="0" vert="horz" anchor="t" anchorCtr="0"/>
                </a:tc>
              </a:tr>
            </a:tbl>
          </a:graphicData>
        </a:graphic>
      </p:graphicFrame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36099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Driver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内的重要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属性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337375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08330" y="1672590"/>
            <a:ext cx="112490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altLang="en-US" b="0"/>
              <a:t>接下来，我们通过实例来具象化的认识一下Driver属性，以下代码是通过使用 Selenium 来模拟浏览器的操作：</a:t>
            </a:r>
            <a:endParaRPr lang="zh-CN" altLang="en-US" b="0"/>
          </a:p>
          <a:p>
            <a:pPr indent="266700"/>
            <a:endParaRPr lang="zh-CN" altLang="en-US" b="0"/>
          </a:p>
          <a:p>
            <a:pPr marL="342900" indent="-342900">
              <a:buAutoNum type="arabicPeriod"/>
            </a:pPr>
            <a:r>
              <a:rPr lang="zh-CN" altLang="en-US" b="0"/>
              <a:t>使用Driver的driver.get(url)与driver.maximize_window()属性打开一个链接并最大化窗口。</a:t>
            </a:r>
            <a:endParaRPr lang="zh-CN" altLang="en-US" b="0"/>
          </a:p>
          <a:p>
            <a:pPr indent="266700" fontAlgn="auto">
              <a:lnSpc>
                <a:spcPct val="150000"/>
              </a:lnSpc>
            </a:pPr>
            <a:r>
              <a:rPr lang="zh-CN" altLang="en-US" b="0"/>
              <a:t>步骤如下：</a:t>
            </a:r>
            <a:endParaRPr lang="zh-CN" altLang="en-US" b="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b="0"/>
              <a:t>导入所需的库：</a:t>
            </a:r>
            <a:endParaRPr lang="zh-CN" altLang="en-US" b="0"/>
          </a:p>
          <a:p>
            <a:pPr indent="266700" fontAlgn="auto">
              <a:lnSpc>
                <a:spcPct val="150000"/>
              </a:lnSpc>
            </a:pPr>
            <a:r>
              <a:rPr lang="zh-CN" altLang="en-US" b="0"/>
              <a:t>   		- selenium：用于网页自动化操作</a:t>
            </a:r>
            <a:endParaRPr lang="zh-CN" altLang="en-US" b="0"/>
          </a:p>
          <a:p>
            <a:pPr indent="266700" fontAlgn="auto">
              <a:lnSpc>
                <a:spcPct val="150000"/>
              </a:lnSpc>
            </a:pPr>
            <a:r>
              <a:rPr lang="zh-CN" altLang="en-US" b="0"/>
              <a:t>   		- selenium.webdriver.common.by：用于定位网页元素</a:t>
            </a:r>
            <a:endParaRPr lang="zh-CN" altLang="en-US" b="0"/>
          </a:p>
          <a:p>
            <a:pPr indent="266700" fontAlgn="auto">
              <a:lnSpc>
                <a:spcPct val="150000"/>
              </a:lnSpc>
            </a:pPr>
            <a:r>
              <a:rPr lang="zh-CN" altLang="en-US" b="0"/>
              <a:t>   		- time：用于等待</a:t>
            </a:r>
            <a:endParaRPr lang="zh-CN" altLang="en-US" b="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b="0"/>
              <a:t>创建一个Chrome浏览器实例并最大化窗口；</a:t>
            </a:r>
            <a:endParaRPr lang="zh-CN" altLang="en-US" b="0"/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b="0"/>
              <a:t>使用get()方法打开指定的网页；</a:t>
            </a:r>
            <a:endParaRPr lang="zh-CN" altLang="en-US" b="0"/>
          </a:p>
          <a:p>
            <a:pPr indent="266700" fontAlgn="auto">
              <a:lnSpc>
                <a:spcPct val="150000"/>
              </a:lnSpc>
            </a:pPr>
            <a:r>
              <a:rPr lang="zh-CN" altLang="en-US" b="0"/>
              <a:t>根据上述分析，运行如下代码：</a:t>
            </a:r>
            <a:endParaRPr lang="zh-CN" altLang="en-US" b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4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5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5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4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i*2"/>
  <p:tag name="KSO_WM_TEMPLATE_CATEGORY" val="custom"/>
  <p:tag name="KSO_WM_TEMPLATE_INDEX" val="20205081"/>
  <p:tag name="KSO_WM_UNIT_LAYERLEVEL" val="1"/>
  <p:tag name="KSO_WM_TAG_VERSION" val="1.0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68.xml><?xml version="1.0" encoding="utf-8"?>
<p:tagLst xmlns:p="http://schemas.openxmlformats.org/presentationml/2006/main">
  <p:tag name="KSO_WM_UNIT_ISCONTENTSTITLE" val="1"/>
  <p:tag name="KSO_WM_UNIT_PRESET_TEXT" val="目录"/>
  <p:tag name="KSO_WM_UNIT_NOCLEAR" val="1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05081_6*a*1"/>
  <p:tag name="KSO_WM_TEMPLATE_CATEGORY" val="custom"/>
  <p:tag name="KSO_WM_TEMPLATE_INDEX" val="20205081"/>
  <p:tag name="KSO_WM_UNIT_LAYERLEVEL" val="1"/>
  <p:tag name="KSO_WM_TAG_VERSION" val="1.0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5081_6*i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i*2"/>
  <p:tag name="KSO_WM_TEMPLATE_CATEGORY" val="custom"/>
  <p:tag name="KSO_WM_TEMPLATE_INDEX" val="20205081"/>
  <p:tag name="KSO_WM_UNIT_LAYERLEVEL" val="1"/>
  <p:tag name="KSO_WM_TAG_VERSION" val="1.0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UNIT_TABLE_BEAUTIFY" val="smartTable{82ba30ef-89e3-4b86-a192-a137ed6ce600}"/>
  <p:tag name="TABLE_ENDDRAG_ORIGIN_RECT" val="740*362"/>
  <p:tag name="TABLE_ENDDRAG_RECT" val="75*211*740*362"/>
</p:tagLst>
</file>

<file path=ppt/tags/tag73.xml><?xml version="1.0" encoding="utf-8"?>
<p:tagLst xmlns:p="http://schemas.openxmlformats.org/presentationml/2006/main">
  <p:tag name="KSO_WM_UNIT_TABLE_BEAUTIFY" val="smartTable{f7e9b852-2ee3-455b-97c2-57a2d7f8b90b}"/>
  <p:tag name="TABLE_ENDDRAG_ORIGIN_RECT" val="849*352"/>
  <p:tag name="TABLE_ENDDRAG_RECT" val="47*119*849*352"/>
</p:tagLst>
</file>

<file path=ppt/tags/tag74.xml><?xml version="1.0" encoding="utf-8"?>
<p:tagLst xmlns:p="http://schemas.openxmlformats.org/presentationml/2006/main">
  <p:tag name="KSO_WM_UNIT_TABLE_BEAUTIFY" val="smartTable{6f78964f-aa8b-47f3-a970-3f881ae7424f}"/>
  <p:tag name="TABLE_ENDDRAG_ORIGIN_RECT" val="885*292"/>
  <p:tag name="TABLE_ENDDRAG_RECT" val="47*124*885*292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COMMONDATA" val="eyJoZGlkIjoiNjc4NWE5MDgxMWI3OWJkN2RhMWYwYTJlMzI5ZTliNjAifQ=="/>
  <p:tag name="KSO_WPP_MARK_KEY" val="d78747f1-b6f7-4a9a-8fa5-27db2ba24779"/>
  <p:tag name="commondata" val="eyJoZGlkIjoiYWRmNGI5OGMwYThkNjZlN2JlZGUyY2MxZmU1ZmUxNzY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16319</Words>
  <Application>WPS 演示</Application>
  <PresentationFormat>宽屏</PresentationFormat>
  <Paragraphs>856</Paragraphs>
  <Slides>56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6" baseType="lpstr">
      <vt:lpstr>Arial</vt:lpstr>
      <vt:lpstr>宋体</vt:lpstr>
      <vt:lpstr>Wingdings</vt:lpstr>
      <vt:lpstr>Wingdings</vt:lpstr>
      <vt:lpstr>微软雅黑</vt:lpstr>
      <vt:lpstr>Calibri</vt:lpstr>
      <vt:lpstr>微软雅黑 Light</vt:lpstr>
      <vt:lpstr>锐字工房云字库细圆GBK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wyp</cp:lastModifiedBy>
  <cp:revision>247</cp:revision>
  <dcterms:created xsi:type="dcterms:W3CDTF">2019-06-19T02:08:00Z</dcterms:created>
  <dcterms:modified xsi:type="dcterms:W3CDTF">2024-02-28T12:25:56Z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2195E38FB88B4F43B5C67A199C3541B8_12</vt:lpwstr>
  </property>
</Properties>
</file>